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78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75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2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2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39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27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61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2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3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CC04-01BA-4AA4-AE17-18B155562613}" type="datetimeFigureOut">
              <a:rPr lang="pt-BR" smtClean="0"/>
              <a:t>21/06/2016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068B-F24F-4B19-BF72-609AC5070B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6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10191"/>
            <a:ext cx="9144000" cy="2387600"/>
          </a:xfrm>
        </p:spPr>
        <p:txBody>
          <a:bodyPr/>
          <a:lstStyle/>
          <a:p>
            <a:r>
              <a:rPr lang="pt-BR" dirty="0"/>
              <a:t>PDI em 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97791"/>
            <a:ext cx="9144000" cy="1655762"/>
          </a:xfrm>
        </p:spPr>
        <p:txBody>
          <a:bodyPr/>
          <a:lstStyle/>
          <a:p>
            <a:r>
              <a:rPr lang="pt-BR" dirty="0"/>
              <a:t>Apresentação do projeto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8" y="334517"/>
            <a:ext cx="3283160" cy="3401017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3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602546" y="575299"/>
            <a:ext cx="277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INTRODUÇÃO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420838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3244387" y="1806731"/>
            <a:ext cx="642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PROJETOS COM FOCO NA IMPLANTAÇÃO DO PDI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2750324"/>
            <a:ext cx="1659987" cy="17195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532174" y="4951828"/>
            <a:ext cx="1476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PDI em ação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78115" y="4951828"/>
            <a:ext cx="2361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Implantação do PGA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15" y="3319976"/>
            <a:ext cx="2445693" cy="11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8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740002" y="575299"/>
            <a:ext cx="363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OBJETIVO / FASE 1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420838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95490" y="2896997"/>
            <a:ext cx="10578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Promover o envolvimento da comunidade interna e externa mediante a divulgação do PDI 2016-2020, de modo que facilite a execução das políticas, objetivos e metas contidas no Plano.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95490" y="6103269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Termo de abertura do projeto (TAP)</a:t>
            </a:r>
          </a:p>
        </p:txBody>
      </p:sp>
    </p:spTree>
    <p:extLst>
      <p:ext uri="{BB962C8B-B14F-4D97-AF65-F5344CB8AC3E}">
        <p14:creationId xmlns:p14="http://schemas.microsoft.com/office/powerpoint/2010/main" val="330120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61563" y="499305"/>
            <a:ext cx="8065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POR QUE ESSE OBJETIVO É IMPORTANTE?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420838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95490" y="2081170"/>
            <a:ext cx="10578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O PDI deve ser um </a:t>
            </a:r>
            <a:r>
              <a:rPr lang="pt-BR" sz="2400" b="1" dirty="0"/>
              <a:t>documento aplicado </a:t>
            </a:r>
            <a:r>
              <a:rPr lang="pt-BR" sz="2400" dirty="0"/>
              <a:t>e não uma peça </a:t>
            </a:r>
            <a:r>
              <a:rPr lang="pt-BR" sz="2400" dirty="0" err="1"/>
              <a:t>pró-forma</a:t>
            </a:r>
            <a:endParaRPr lang="pt-BR" sz="2400" dirty="0"/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O </a:t>
            </a:r>
            <a:r>
              <a:rPr lang="pt-BR" sz="2400" b="1" dirty="0"/>
              <a:t>envolvimento da comunidade </a:t>
            </a:r>
            <a:r>
              <a:rPr lang="pt-BR" sz="2400" dirty="0"/>
              <a:t>é necessário para que o PDI consiga ser executado em sua plenitude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Fortalece o </a:t>
            </a:r>
            <a:r>
              <a:rPr lang="pt-BR" sz="2400" b="1" dirty="0"/>
              <a:t>PGA 2016</a:t>
            </a:r>
            <a:endParaRPr lang="pt-BR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A UEMA deve dar </a:t>
            </a:r>
            <a:r>
              <a:rPr lang="pt-BR" sz="2400" b="1" dirty="0"/>
              <a:t>transparência da gestão </a:t>
            </a:r>
            <a:r>
              <a:rPr lang="pt-BR" sz="2400" dirty="0"/>
              <a:t>por meio do PDI em 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Nas </a:t>
            </a:r>
            <a:r>
              <a:rPr lang="pt-BR" sz="2400" b="1" dirty="0"/>
              <a:t>avaliações</a:t>
            </a:r>
            <a:r>
              <a:rPr lang="pt-BR" sz="2400" dirty="0"/>
              <a:t> da CPA, CEE e MEC, o PDI será uma das principais referências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5490" y="6103269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Termo de abertura do projeto (TAP)</a:t>
            </a:r>
          </a:p>
        </p:txBody>
      </p:sp>
    </p:spTree>
    <p:extLst>
      <p:ext uri="{BB962C8B-B14F-4D97-AF65-F5344CB8AC3E}">
        <p14:creationId xmlns:p14="http://schemas.microsoft.com/office/powerpoint/2010/main" val="230312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901748" y="628108"/>
            <a:ext cx="147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METAS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420838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95490" y="1844594"/>
            <a:ext cx="10578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150000"/>
              </a:lnSpc>
            </a:pPr>
            <a:r>
              <a:rPr lang="pt-BR" sz="2400" dirty="0"/>
              <a:t>Até outubro de 2016: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80% dos discentes </a:t>
            </a:r>
            <a:r>
              <a:rPr lang="pt-BR" sz="2400" dirty="0"/>
              <a:t>devem conhecer o PDI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100% dos docentes </a:t>
            </a:r>
            <a:r>
              <a:rPr lang="pt-BR" sz="2400" dirty="0"/>
              <a:t>devem conhecer o PDI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100% dos servidores </a:t>
            </a:r>
            <a:r>
              <a:rPr lang="pt-BR" sz="2400" dirty="0"/>
              <a:t>devem conhecer o PDI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O PDI deve ser apresentado para: Governador, SEPLAN, SEGEP, SEDUC, SECTI, Instituições de Ensino Superior públicas, Entidades representativas de classe, Conselhos de classe profissional, Sindicato dos servidores, APRUEMA.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5490" y="6103269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Termo de abertura do projeto (TAP)</a:t>
            </a:r>
          </a:p>
        </p:txBody>
      </p:sp>
    </p:spTree>
    <p:extLst>
      <p:ext uri="{BB962C8B-B14F-4D97-AF65-F5344CB8AC3E}">
        <p14:creationId xmlns:p14="http://schemas.microsoft.com/office/powerpoint/2010/main" val="193420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9775139" y="623318"/>
            <a:ext cx="1431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AÇÕES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420838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795490" y="1802374"/>
            <a:ext cx="10578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Lançamento do PDI </a:t>
            </a:r>
            <a:r>
              <a:rPr lang="pt-BR" sz="2400" dirty="0"/>
              <a:t>no Simpósio de Planejamento Institucional</a:t>
            </a: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Entrega de </a:t>
            </a:r>
            <a:r>
              <a:rPr lang="pt-BR" sz="2400" b="1" dirty="0"/>
              <a:t>versões impressas </a:t>
            </a:r>
            <a:r>
              <a:rPr lang="pt-BR" sz="2400" dirty="0"/>
              <a:t>para gestores e instituições chave</a:t>
            </a:r>
          </a:p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Disponibilização da </a:t>
            </a:r>
            <a:r>
              <a:rPr lang="pt-BR" sz="2400" b="1" dirty="0"/>
              <a:t>versão digital </a:t>
            </a:r>
            <a:r>
              <a:rPr lang="pt-BR" sz="2400" dirty="0"/>
              <a:t>no site do PDI (www.pdi.uema.br)</a:t>
            </a: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Envio da versão digital </a:t>
            </a:r>
            <a:r>
              <a:rPr lang="pt-BR" sz="2400" dirty="0"/>
              <a:t>para toda a comunidade</a:t>
            </a:r>
          </a:p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Produção de </a:t>
            </a:r>
            <a:r>
              <a:rPr lang="pt-BR" sz="2400" b="1" dirty="0"/>
              <a:t>folders, banners e placas</a:t>
            </a:r>
          </a:p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Elaboração de </a:t>
            </a:r>
            <a:r>
              <a:rPr lang="pt-BR" sz="2400" b="1" dirty="0"/>
              <a:t>conteúdos digitais </a:t>
            </a:r>
            <a:r>
              <a:rPr lang="pt-BR" sz="2400" dirty="0"/>
              <a:t>(site, </a:t>
            </a:r>
            <a:r>
              <a:rPr lang="pt-BR" sz="2400" dirty="0" err="1"/>
              <a:t>Facebook</a:t>
            </a:r>
            <a:r>
              <a:rPr lang="pt-BR" sz="2400" dirty="0"/>
              <a:t>...)</a:t>
            </a: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/>
              <a:t>Workshops</a:t>
            </a:r>
            <a:r>
              <a:rPr lang="pt-BR" sz="2400" dirty="0"/>
              <a:t> nos centros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95490" y="6103269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Fonte: Termo de abertura do projeto (TAP)</a:t>
            </a:r>
          </a:p>
        </p:txBody>
      </p:sp>
    </p:spTree>
    <p:extLst>
      <p:ext uri="{BB962C8B-B14F-4D97-AF65-F5344CB8AC3E}">
        <p14:creationId xmlns:p14="http://schemas.microsoft.com/office/powerpoint/2010/main" val="158137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357563" y="463072"/>
            <a:ext cx="231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AMOSTRAS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308294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60" y="2014161"/>
            <a:ext cx="3163890" cy="451160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849" y="3092274"/>
            <a:ext cx="3508530" cy="235537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82" y="2014161"/>
            <a:ext cx="3546648" cy="47269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31543" y="1534778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CAPA PDI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47852" y="1534778"/>
            <a:ext cx="9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BANNER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557160" y="1536018"/>
            <a:ext cx="8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PLACA</a:t>
            </a:r>
          </a:p>
        </p:txBody>
      </p:sp>
    </p:spTree>
    <p:extLst>
      <p:ext uri="{BB962C8B-B14F-4D97-AF65-F5344CB8AC3E}">
        <p14:creationId xmlns:p14="http://schemas.microsoft.com/office/powerpoint/2010/main" val="341763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51638"/>
            <a:ext cx="1225218" cy="12692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651259" y="463072"/>
            <a:ext cx="5824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OBJETIVOS / PRÓXIMAS FASES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645920" y="1308294"/>
            <a:ext cx="1058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897090" y="2635739"/>
            <a:ext cx="10578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FASE 2: Acompanhar a execução e atualizar anualmente o PDI</a:t>
            </a:r>
          </a:p>
          <a:p>
            <a:pPr marL="285750" lvl="0" indent="-28575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FASE 3: Implementar melhorias na elaboração do próximo do PDI, com base nas lições aprendidas.</a:t>
            </a:r>
          </a:p>
        </p:txBody>
      </p:sp>
    </p:spTree>
    <p:extLst>
      <p:ext uri="{BB962C8B-B14F-4D97-AF65-F5344CB8AC3E}">
        <p14:creationId xmlns:p14="http://schemas.microsoft.com/office/powerpoint/2010/main" val="253803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10191"/>
            <a:ext cx="9144000" cy="2387600"/>
          </a:xfrm>
        </p:spPr>
        <p:txBody>
          <a:bodyPr/>
          <a:lstStyle/>
          <a:p>
            <a:r>
              <a:rPr lang="pt-BR" dirty="0"/>
              <a:t>PDI em 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97791"/>
            <a:ext cx="9144000" cy="1655762"/>
          </a:xfrm>
        </p:spPr>
        <p:txBody>
          <a:bodyPr/>
          <a:lstStyle/>
          <a:p>
            <a:r>
              <a:rPr lang="pt-BR" dirty="0"/>
              <a:t>Apresentação do projeto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8" y="334517"/>
            <a:ext cx="3283160" cy="3401017"/>
          </a:xfrm>
          <a:prstGeom prst="rect">
            <a:avLst/>
          </a:prstGeom>
        </p:spPr>
      </p:pic>
      <p:pic>
        <p:nvPicPr>
          <p:cNvPr id="5" name="Picture 2" descr="Resultado de imagem para logo pdi u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5772693"/>
            <a:ext cx="2828436" cy="9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roplan.uema.br/wp-content/uploads/2015/02/topo-propla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7" r="60413" b="-1"/>
          <a:stretch/>
        </p:blipFill>
        <p:spPr bwMode="auto">
          <a:xfrm>
            <a:off x="9363976" y="5772693"/>
            <a:ext cx="2828024" cy="97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22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332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do Office</vt:lpstr>
      <vt:lpstr>PDI em 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PDI em 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PDI em Ação</dc:title>
  <dc:creator>Mauro Carozzo</dc:creator>
  <cp:lastModifiedBy>Mauro Carozzo</cp:lastModifiedBy>
  <cp:revision>19</cp:revision>
  <dcterms:created xsi:type="dcterms:W3CDTF">2016-06-19T13:19:42Z</dcterms:created>
  <dcterms:modified xsi:type="dcterms:W3CDTF">2016-06-21T15:19:31Z</dcterms:modified>
</cp:coreProperties>
</file>