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6" r:id="rId2"/>
    <p:sldId id="358" r:id="rId3"/>
    <p:sldId id="381" r:id="rId4"/>
    <p:sldId id="382" r:id="rId5"/>
    <p:sldId id="383" r:id="rId6"/>
    <p:sldId id="412" r:id="rId7"/>
    <p:sldId id="442" r:id="rId8"/>
    <p:sldId id="443" r:id="rId9"/>
    <p:sldId id="380" r:id="rId10"/>
    <p:sldId id="360" r:id="rId11"/>
    <p:sldId id="405" r:id="rId12"/>
    <p:sldId id="359" r:id="rId13"/>
    <p:sldId id="365" r:id="rId14"/>
    <p:sldId id="399" r:id="rId15"/>
    <p:sldId id="403" r:id="rId16"/>
    <p:sldId id="401" r:id="rId17"/>
    <p:sldId id="404" r:id="rId18"/>
    <p:sldId id="286" r:id="rId19"/>
    <p:sldId id="440" r:id="rId20"/>
    <p:sldId id="441" r:id="rId21"/>
    <p:sldId id="398" r:id="rId22"/>
    <p:sldId id="408" r:id="rId23"/>
    <p:sldId id="409" r:id="rId24"/>
    <p:sldId id="411" r:id="rId25"/>
    <p:sldId id="388" r:id="rId26"/>
    <p:sldId id="407" r:id="rId27"/>
    <p:sldId id="406" r:id="rId28"/>
    <p:sldId id="447" r:id="rId29"/>
    <p:sldId id="444" r:id="rId30"/>
    <p:sldId id="445" r:id="rId31"/>
    <p:sldId id="415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29" r:id="rId46"/>
    <p:sldId id="448" r:id="rId47"/>
    <p:sldId id="430" r:id="rId48"/>
    <p:sldId id="431" r:id="rId49"/>
    <p:sldId id="433" r:id="rId50"/>
    <p:sldId id="436" r:id="rId51"/>
    <p:sldId id="438" r:id="rId52"/>
    <p:sldId id="439" r:id="rId53"/>
    <p:sldId id="435" r:id="rId54"/>
    <p:sldId id="449" r:id="rId55"/>
    <p:sldId id="432" r:id="rId56"/>
    <p:sldId id="395" r:id="rId57"/>
    <p:sldId id="396" r:id="rId58"/>
    <p:sldId id="397" r:id="rId5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2D3761"/>
    <a:srgbClr val="303C66"/>
    <a:srgbClr val="93A8D1"/>
    <a:srgbClr val="FFFF99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7B2702"/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Estão sempre alinhados ao planejamento estratégico</c:v>
                </c:pt>
                <c:pt idx="1">
                  <c:v>Nem sempre estão alinhados ao planejamento estratégico</c:v>
                </c:pt>
                <c:pt idx="2">
                  <c:v>Não há alinhamento algum, pois o planejamento estratégico não é comunicado</c:v>
                </c:pt>
                <c:pt idx="3">
                  <c:v>Não há alinhamento algum, pois o planejamento estratégico não existe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32</c:v>
                </c:pt>
                <c:pt idx="1">
                  <c:v>46</c:v>
                </c:pt>
                <c:pt idx="2">
                  <c:v>9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59385535556514"/>
          <c:y val="3.0091716576008582E-2"/>
          <c:w val="0.33087129400432458"/>
          <c:h val="0.9556090445716805"/>
        </c:manualLayout>
      </c:layout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7B2702"/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5"/>
                <c:pt idx="0">
                  <c:v>100% dos projetos previstos no portfólio</c:v>
                </c:pt>
                <c:pt idx="1">
                  <c:v>Entre 76% e 99% dos projetos previstos no portfólio</c:v>
                </c:pt>
                <c:pt idx="2">
                  <c:v>Entre 51% e 75% dos projetos previstos no portfólio</c:v>
                </c:pt>
                <c:pt idx="3">
                  <c:v>Entre 25% e 50% dos projetos previstos no portfólio</c:v>
                </c:pt>
                <c:pt idx="4">
                  <c:v>Menos 25% dos projetos previstos no portfólio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6</c:v>
                </c:pt>
                <c:pt idx="1">
                  <c:v>34</c:v>
                </c:pt>
                <c:pt idx="2">
                  <c:v>30</c:v>
                </c:pt>
                <c:pt idx="3">
                  <c:v>18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7B2702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 existe processo estruturado. Projetos nem sempre estão conectados à estratégia e a priorização gera disputas</c:v>
                </c:pt>
                <c:pt idx="1">
                  <c:v>Existe processo estruturado, com critérios claros e definidos, tanto para seleção quanto para priorização</c:v>
                </c:pt>
                <c:pt idx="2">
                  <c:v>Existe um processo estrutura, com critérios claros e definidos, mas apenas para priorização</c:v>
                </c:pt>
                <c:pt idx="3">
                  <c:v>Existe um processo estrutura, com critérios claros e definidos, mas apenas para seleção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45</c:v>
                </c:pt>
                <c:pt idx="1">
                  <c:v>27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00581378941069"/>
          <c:y val="1.4352354946672597E-2"/>
          <c:w val="0.33739203567296255"/>
          <c:h val="0.97045532267248313"/>
        </c:manualLayout>
      </c:layout>
      <c:overlay val="0"/>
      <c:txPr>
        <a:bodyPr/>
        <a:lstStyle/>
        <a:p>
          <a:pPr>
            <a:defRPr sz="16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Informar status projetos p/ alta gerência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f>Plan1!$B$2</c:f>
              <c:numCache>
                <c:formatCode>0.00%</c:formatCode>
                <c:ptCount val="1"/>
                <c:pt idx="0">
                  <c:v>0.77300000000000002</c:v>
                </c:pt>
              </c:numCache>
            </c:numRef>
          </c:val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Monitorar/controlar desempenho projetos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f>Plan1!$B$3</c:f>
              <c:numCache>
                <c:formatCode>0.00%</c:formatCode>
                <c:ptCount val="1"/>
                <c:pt idx="0">
                  <c:v>0.68700000000000006</c:v>
                </c:pt>
              </c:numCache>
            </c:numRef>
          </c:val>
        </c:ser>
        <c:ser>
          <c:idx val="2"/>
          <c:order val="2"/>
          <c:tx>
            <c:strRef>
              <c:f>Plan1!$A$4</c:f>
              <c:strCache>
                <c:ptCount val="1"/>
                <c:pt idx="0">
                  <c:v>Desenvolver/implementar metodologia padrão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f>Plan1!$B$4</c:f>
              <c:numCache>
                <c:formatCode>0.00%</c:formatCode>
                <c:ptCount val="1"/>
                <c:pt idx="0">
                  <c:v>0.63200000000000001</c:v>
                </c:pt>
              </c:numCache>
            </c:numRef>
          </c:val>
        </c:ser>
        <c:ser>
          <c:idx val="3"/>
          <c:order val="3"/>
          <c:tx>
            <c:strRef>
              <c:f>Plan1!$A$5</c:f>
              <c:strCache>
                <c:ptCount val="1"/>
                <c:pt idx="0">
                  <c:v>Desenvolver competências profissionais, incluindo treinamento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f>Plan1!$B$5</c:f>
              <c:numCache>
                <c:formatCode>0.00%</c:formatCode>
                <c:ptCount val="1"/>
                <c:pt idx="0">
                  <c:v>0.42899999999999999</c:v>
                </c:pt>
              </c:numCache>
            </c:numRef>
          </c:val>
        </c:ser>
        <c:ser>
          <c:idx val="4"/>
          <c:order val="4"/>
          <c:tx>
            <c:strRef>
              <c:f>Plan1!$A$6</c:f>
              <c:strCache>
                <c:ptCount val="1"/>
                <c:pt idx="0">
                  <c:v>Implementar/operar sistemas de informação dos projetos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f>Plan1!$B$6</c:f>
              <c:numCache>
                <c:formatCode>0.00%</c:formatCode>
                <c:ptCount val="1"/>
                <c:pt idx="0">
                  <c:v>0.42299999999999999</c:v>
                </c:pt>
              </c:numCache>
            </c:numRef>
          </c:val>
        </c:ser>
        <c:ser>
          <c:idx val="5"/>
          <c:order val="5"/>
          <c:tx>
            <c:strRef>
              <c:f>Plan1!$A$7</c:f>
              <c:strCache>
                <c:ptCount val="1"/>
                <c:pt idx="0">
                  <c:v>Promover GP na organização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f>Plan1!$B$7</c:f>
              <c:numCache>
                <c:formatCode>0.00%</c:formatCode>
                <c:ptCount val="1"/>
                <c:pt idx="0">
                  <c:v>0.41699999999999998</c:v>
                </c:pt>
              </c:numCache>
            </c:numRef>
          </c:val>
        </c:ser>
        <c:ser>
          <c:idx val="6"/>
          <c:order val="6"/>
          <c:tx>
            <c:strRef>
              <c:f>Plan1!$A$8</c:f>
              <c:strCache>
                <c:ptCount val="1"/>
                <c:pt idx="0">
                  <c:v>Coordenar e integrar projetos de um portfólio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f>Plan1!$B$8</c:f>
              <c:numCache>
                <c:formatCode>0.00%</c:formatCode>
                <c:ptCount val="1"/>
                <c:pt idx="0">
                  <c:v>0.35599999999999998</c:v>
                </c:pt>
              </c:numCache>
            </c:numRef>
          </c:val>
        </c:ser>
        <c:ser>
          <c:idx val="7"/>
          <c:order val="7"/>
          <c:tx>
            <c:strRef>
              <c:f>Plan1!$A$9</c:f>
              <c:strCache>
                <c:ptCount val="1"/>
                <c:pt idx="0">
                  <c:v>Monitorar desemp. próprio PMO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f>Plan1!$B$9</c:f>
              <c:numCache>
                <c:formatCode>0.00%</c:formatCode>
                <c:ptCount val="1"/>
                <c:pt idx="0">
                  <c:v>0.33700000000000002</c:v>
                </c:pt>
              </c:numCache>
            </c:numRef>
          </c:val>
        </c:ser>
        <c:ser>
          <c:idx val="8"/>
          <c:order val="8"/>
          <c:tx>
            <c:strRef>
              <c:f>Plan1!$A$10</c:f>
              <c:strCache>
                <c:ptCount val="1"/>
                <c:pt idx="0">
                  <c:v>Gerenciar arquivos/acervos documentação projetos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f>Plan1!$B$10</c:f>
              <c:numCache>
                <c:formatCode>0.00%</c:formatCode>
                <c:ptCount val="1"/>
                <c:pt idx="0">
                  <c:v>0.33700000000000002</c:v>
                </c:pt>
              </c:numCache>
            </c:numRef>
          </c:val>
        </c:ser>
        <c:ser>
          <c:idx val="9"/>
          <c:order val="9"/>
          <c:tx>
            <c:strRef>
              <c:f>Plan1!$A$11</c:f>
              <c:strCache>
                <c:ptCount val="1"/>
                <c:pt idx="0">
                  <c:v>Prover aconselhamento alta gerência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f>Plan1!$B$11</c:f>
              <c:numCache>
                <c:formatCode>0.00%</c:formatCode>
                <c:ptCount val="1"/>
                <c:pt idx="0">
                  <c:v>0.33100000000000002</c:v>
                </c:pt>
              </c:numCache>
            </c:numRef>
          </c:val>
        </c:ser>
        <c:ser>
          <c:idx val="10"/>
          <c:order val="10"/>
          <c:tx>
            <c:strRef>
              <c:f>Plan1!$A$12</c:f>
              <c:strCache>
                <c:ptCount val="1"/>
                <c:pt idx="0">
                  <c:v>Identificar, selecionar e priorizar novos projetos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f>Plan1!$B$12</c:f>
              <c:numCache>
                <c:formatCode>0.00%</c:formatCode>
                <c:ptCount val="1"/>
                <c:pt idx="0">
                  <c:v>0.307</c:v>
                </c:pt>
              </c:numCache>
            </c:numRef>
          </c:val>
        </c:ser>
        <c:ser>
          <c:idx val="11"/>
          <c:order val="11"/>
          <c:tx>
            <c:strRef>
              <c:f>Plan1!$A$13</c:f>
              <c:strCache>
                <c:ptCount val="1"/>
                <c:pt idx="0">
                  <c:v>Implementar e gerenciar banco de dados de lições aprendidas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f>Plan1!$B$13</c:f>
              <c:numCache>
                <c:formatCode>0.00%</c:formatCode>
                <c:ptCount val="1"/>
                <c:pt idx="0">
                  <c:v>0.307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03814272"/>
        <c:axId val="403815056"/>
        <c:axId val="0"/>
      </c:bar3DChart>
      <c:catAx>
        <c:axId val="40381427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403815056"/>
        <c:crosses val="autoZero"/>
        <c:auto val="1"/>
        <c:lblAlgn val="ctr"/>
        <c:lblOffset val="100"/>
        <c:noMultiLvlLbl val="0"/>
      </c:catAx>
      <c:valAx>
        <c:axId val="40381505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one"/>
        <c:crossAx val="40381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6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6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27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27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27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27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-27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27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Nível 1</c:v>
                </c:pt>
                <c:pt idx="1">
                  <c:v>Nível 2</c:v>
                </c:pt>
                <c:pt idx="2">
                  <c:v>Nível 3</c:v>
                </c:pt>
                <c:pt idx="3">
                  <c:v>Nível 4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0.45</c:v>
                </c:pt>
                <c:pt idx="1">
                  <c:v>0.22</c:v>
                </c:pt>
                <c:pt idx="2">
                  <c:v>0.23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15249-3D00-4D14-9EBF-9DCD8A935885}" type="doc">
      <dgm:prSet loTypeId="urn:microsoft.com/office/officeart/2005/8/layout/funnel1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49CFE99-C149-45BB-B8D7-DEADBBB271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pt-BR" sz="1600" dirty="0" smtClean="0"/>
            <a:t>Projeto 4</a:t>
          </a:r>
          <a:endParaRPr lang="pt-BR" sz="1600" dirty="0"/>
        </a:p>
      </dgm:t>
    </dgm:pt>
    <dgm:pt modelId="{BD27899C-E7F6-4514-8247-144582813447}" type="parTrans" cxnId="{9CF13B61-1B6C-4730-9F27-5FD55D5C04A7}">
      <dgm:prSet/>
      <dgm:spPr/>
      <dgm:t>
        <a:bodyPr/>
        <a:lstStyle/>
        <a:p>
          <a:endParaRPr lang="pt-BR" sz="1600"/>
        </a:p>
      </dgm:t>
    </dgm:pt>
    <dgm:pt modelId="{D05AFE5B-297C-4597-97E4-962AA78BCAF4}" type="sibTrans" cxnId="{9CF13B61-1B6C-4730-9F27-5FD55D5C04A7}">
      <dgm:prSet/>
      <dgm:spPr/>
      <dgm:t>
        <a:bodyPr/>
        <a:lstStyle/>
        <a:p>
          <a:endParaRPr lang="pt-BR" sz="1600"/>
        </a:p>
      </dgm:t>
    </dgm:pt>
    <dgm:pt modelId="{836F9817-B235-47C7-967B-4CC37C087A19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pt-BR" sz="1600" dirty="0" smtClean="0"/>
            <a:t>Projeto 5</a:t>
          </a:r>
          <a:endParaRPr lang="pt-BR" sz="1600" dirty="0"/>
        </a:p>
      </dgm:t>
    </dgm:pt>
    <dgm:pt modelId="{42ABA354-107D-49D8-82AB-1C2884F6F067}" type="parTrans" cxnId="{38CBE442-0313-4B9F-ACB5-D69613C47D3E}">
      <dgm:prSet/>
      <dgm:spPr/>
      <dgm:t>
        <a:bodyPr/>
        <a:lstStyle/>
        <a:p>
          <a:endParaRPr lang="pt-BR" sz="1600"/>
        </a:p>
      </dgm:t>
    </dgm:pt>
    <dgm:pt modelId="{A43DC18C-95D3-407D-8C6B-9E7C5A306D25}" type="sibTrans" cxnId="{38CBE442-0313-4B9F-ACB5-D69613C47D3E}">
      <dgm:prSet/>
      <dgm:spPr/>
      <dgm:t>
        <a:bodyPr/>
        <a:lstStyle/>
        <a:p>
          <a:endParaRPr lang="pt-BR" sz="1600"/>
        </a:p>
      </dgm:t>
    </dgm:pt>
    <dgm:pt modelId="{1D09D149-53D1-4594-B0EC-AFA1672C017C}">
      <dgm:prSet custT="1"/>
      <dgm:spPr/>
      <dgm:t>
        <a:bodyPr/>
        <a:lstStyle/>
        <a:p>
          <a:pPr rtl="0"/>
          <a:r>
            <a:rPr lang="pt-BR" sz="1600" dirty="0" smtClean="0"/>
            <a:t>Projeto “n”</a:t>
          </a:r>
          <a:endParaRPr lang="pt-BR" sz="1600" dirty="0"/>
        </a:p>
      </dgm:t>
    </dgm:pt>
    <dgm:pt modelId="{655487BD-EC4E-4190-8ABA-C507BA9FB011}" type="parTrans" cxnId="{C10228CD-D52B-4DDB-880D-D479215AE342}">
      <dgm:prSet/>
      <dgm:spPr/>
      <dgm:t>
        <a:bodyPr/>
        <a:lstStyle/>
        <a:p>
          <a:endParaRPr lang="pt-BR" sz="1600"/>
        </a:p>
      </dgm:t>
    </dgm:pt>
    <dgm:pt modelId="{10C11C6A-AF4D-4BCB-A9C1-6E0410E847DA}" type="sibTrans" cxnId="{C10228CD-D52B-4DDB-880D-D479215AE342}">
      <dgm:prSet/>
      <dgm:spPr/>
      <dgm:t>
        <a:bodyPr/>
        <a:lstStyle/>
        <a:p>
          <a:endParaRPr lang="pt-BR" sz="1600"/>
        </a:p>
      </dgm:t>
    </dgm:pt>
    <dgm:pt modelId="{79F7C022-644B-49FB-B43F-8A2A7AAD66CC}">
      <dgm:prSet custT="1"/>
      <dgm:spPr/>
      <dgm:t>
        <a:bodyPr/>
        <a:lstStyle/>
        <a:p>
          <a:pPr rtl="0"/>
          <a:r>
            <a:rPr lang="pt-BR" sz="3600" dirty="0" smtClean="0">
              <a:latin typeface="Bauhaus 93" pitchFamily="82" charset="0"/>
            </a:rPr>
            <a:t>?</a:t>
          </a:r>
          <a:endParaRPr lang="pt-BR" sz="3600" dirty="0">
            <a:latin typeface="Bauhaus 93" pitchFamily="82" charset="0"/>
          </a:endParaRPr>
        </a:p>
      </dgm:t>
    </dgm:pt>
    <dgm:pt modelId="{223D8F1F-35F2-43BC-A071-B1207B38BD27}" type="sibTrans" cxnId="{669C76B5-0A3B-4586-A350-0635775D10E7}">
      <dgm:prSet/>
      <dgm:spPr/>
      <dgm:t>
        <a:bodyPr/>
        <a:lstStyle/>
        <a:p>
          <a:endParaRPr lang="pt-BR" sz="1600"/>
        </a:p>
      </dgm:t>
    </dgm:pt>
    <dgm:pt modelId="{A38913F5-2A72-4EF6-AA76-B1DE4C2C7BBC}" type="parTrans" cxnId="{669C76B5-0A3B-4586-A350-0635775D10E7}">
      <dgm:prSet/>
      <dgm:spPr/>
      <dgm:t>
        <a:bodyPr/>
        <a:lstStyle/>
        <a:p>
          <a:endParaRPr lang="pt-BR" sz="1600"/>
        </a:p>
      </dgm:t>
    </dgm:pt>
    <dgm:pt modelId="{C6F5D4B1-4BB3-4124-8C43-0257F4449BF9}" type="pres">
      <dgm:prSet presAssocID="{BC615249-3D00-4D14-9EBF-9DCD8A93588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EBF0084-E090-4589-915D-47CD6A3C67CC}" type="pres">
      <dgm:prSet presAssocID="{BC615249-3D00-4D14-9EBF-9DCD8A935885}" presName="ellipse" presStyleLbl="trBgShp" presStyleIdx="0" presStyleCnt="1"/>
      <dgm:spPr/>
      <dgm:t>
        <a:bodyPr/>
        <a:lstStyle/>
        <a:p>
          <a:endParaRPr lang="pt-BR"/>
        </a:p>
      </dgm:t>
    </dgm:pt>
    <dgm:pt modelId="{0FB8BE56-02CB-4A25-865D-57A0E1639B3D}" type="pres">
      <dgm:prSet presAssocID="{BC615249-3D00-4D14-9EBF-9DCD8A935885}" presName="arrow1" presStyleLbl="fgShp" presStyleIdx="0" presStyleCnt="1"/>
      <dgm:spPr/>
      <dgm:t>
        <a:bodyPr/>
        <a:lstStyle/>
        <a:p>
          <a:endParaRPr lang="pt-BR"/>
        </a:p>
      </dgm:t>
    </dgm:pt>
    <dgm:pt modelId="{815EA167-FDB8-48F7-96E5-903C813A0B50}" type="pres">
      <dgm:prSet presAssocID="{BC615249-3D00-4D14-9EBF-9DCD8A93588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1E7282-0AA4-42D6-AE13-5796AE56990D}" type="pres">
      <dgm:prSet presAssocID="{836F9817-B235-47C7-967B-4CC37C087A1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01F0A3-B8C7-4AA3-90CE-248DB88D4C57}" type="pres">
      <dgm:prSet presAssocID="{1D09D149-53D1-4594-B0EC-AFA1672C017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078A6E-2E39-40F4-900F-0ED8E6BF7468}" type="pres">
      <dgm:prSet presAssocID="{79F7C022-644B-49FB-B43F-8A2A7AAD66C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B7B8AB-6969-4BE1-8A06-1F3D82CBC4F1}" type="pres">
      <dgm:prSet presAssocID="{BC615249-3D00-4D14-9EBF-9DCD8A935885}" presName="funnel" presStyleLbl="trAlignAcc1" presStyleIdx="0" presStyleCnt="1" custLinFactNeighborX="98" custLinFactNeighborY="-38"/>
      <dgm:spPr/>
      <dgm:t>
        <a:bodyPr/>
        <a:lstStyle/>
        <a:p>
          <a:endParaRPr lang="pt-BR"/>
        </a:p>
      </dgm:t>
    </dgm:pt>
  </dgm:ptLst>
  <dgm:cxnLst>
    <dgm:cxn modelId="{C10228CD-D52B-4DDB-880D-D479215AE342}" srcId="{BC615249-3D00-4D14-9EBF-9DCD8A935885}" destId="{1D09D149-53D1-4594-B0EC-AFA1672C017C}" srcOrd="2" destOrd="0" parTransId="{655487BD-EC4E-4190-8ABA-C507BA9FB011}" sibTransId="{10C11C6A-AF4D-4BCB-A9C1-6E0410E847DA}"/>
    <dgm:cxn modelId="{669C76B5-0A3B-4586-A350-0635775D10E7}" srcId="{BC615249-3D00-4D14-9EBF-9DCD8A935885}" destId="{79F7C022-644B-49FB-B43F-8A2A7AAD66CC}" srcOrd="3" destOrd="0" parTransId="{A38913F5-2A72-4EF6-AA76-B1DE4C2C7BBC}" sibTransId="{223D8F1F-35F2-43BC-A071-B1207B38BD27}"/>
    <dgm:cxn modelId="{38CBE442-0313-4B9F-ACB5-D69613C47D3E}" srcId="{BC615249-3D00-4D14-9EBF-9DCD8A935885}" destId="{836F9817-B235-47C7-967B-4CC37C087A19}" srcOrd="1" destOrd="0" parTransId="{42ABA354-107D-49D8-82AB-1C2884F6F067}" sibTransId="{A43DC18C-95D3-407D-8C6B-9E7C5A306D25}"/>
    <dgm:cxn modelId="{C480D5A8-16EF-4174-BCE6-76DD040E15D3}" type="presOf" srcId="{D49CFE99-C149-45BB-B8D7-DEADBBB2719A}" destId="{9E078A6E-2E39-40F4-900F-0ED8E6BF7468}" srcOrd="0" destOrd="0" presId="urn:microsoft.com/office/officeart/2005/8/layout/funnel1"/>
    <dgm:cxn modelId="{EFAE9399-4789-40A7-99E6-D733C78D6387}" type="presOf" srcId="{BC615249-3D00-4D14-9EBF-9DCD8A935885}" destId="{C6F5D4B1-4BB3-4124-8C43-0257F4449BF9}" srcOrd="0" destOrd="0" presId="urn:microsoft.com/office/officeart/2005/8/layout/funnel1"/>
    <dgm:cxn modelId="{4A314D16-8399-462F-BF89-8229FF95F674}" type="presOf" srcId="{79F7C022-644B-49FB-B43F-8A2A7AAD66CC}" destId="{815EA167-FDB8-48F7-96E5-903C813A0B50}" srcOrd="0" destOrd="0" presId="urn:microsoft.com/office/officeart/2005/8/layout/funnel1"/>
    <dgm:cxn modelId="{176CB266-D285-4F47-A46B-D6220E62FA9F}" type="presOf" srcId="{836F9817-B235-47C7-967B-4CC37C087A19}" destId="{1301F0A3-B8C7-4AA3-90CE-248DB88D4C57}" srcOrd="0" destOrd="0" presId="urn:microsoft.com/office/officeart/2005/8/layout/funnel1"/>
    <dgm:cxn modelId="{9CF13B61-1B6C-4730-9F27-5FD55D5C04A7}" srcId="{BC615249-3D00-4D14-9EBF-9DCD8A935885}" destId="{D49CFE99-C149-45BB-B8D7-DEADBBB2719A}" srcOrd="0" destOrd="0" parTransId="{BD27899C-E7F6-4514-8247-144582813447}" sibTransId="{D05AFE5B-297C-4597-97E4-962AA78BCAF4}"/>
    <dgm:cxn modelId="{FDBEDCC6-E2E3-47E0-9769-E6538BD06AC2}" type="presOf" srcId="{1D09D149-53D1-4594-B0EC-AFA1672C017C}" destId="{9A1E7282-0AA4-42D6-AE13-5796AE56990D}" srcOrd="0" destOrd="0" presId="urn:microsoft.com/office/officeart/2005/8/layout/funnel1"/>
    <dgm:cxn modelId="{FE4DFBA9-A8D9-4ED8-A3C9-241DBE81669D}" type="presParOf" srcId="{C6F5D4B1-4BB3-4124-8C43-0257F4449BF9}" destId="{AEBF0084-E090-4589-915D-47CD6A3C67CC}" srcOrd="0" destOrd="0" presId="urn:microsoft.com/office/officeart/2005/8/layout/funnel1"/>
    <dgm:cxn modelId="{A28F3888-91B8-4239-8552-3D41460FF9E9}" type="presParOf" srcId="{C6F5D4B1-4BB3-4124-8C43-0257F4449BF9}" destId="{0FB8BE56-02CB-4A25-865D-57A0E1639B3D}" srcOrd="1" destOrd="0" presId="urn:microsoft.com/office/officeart/2005/8/layout/funnel1"/>
    <dgm:cxn modelId="{62BCEAB3-273D-42BF-9CE3-390EFE51BDF1}" type="presParOf" srcId="{C6F5D4B1-4BB3-4124-8C43-0257F4449BF9}" destId="{815EA167-FDB8-48F7-96E5-903C813A0B50}" srcOrd="2" destOrd="0" presId="urn:microsoft.com/office/officeart/2005/8/layout/funnel1"/>
    <dgm:cxn modelId="{0B880CE4-0CD7-472F-BE02-0610CC1C2ADF}" type="presParOf" srcId="{C6F5D4B1-4BB3-4124-8C43-0257F4449BF9}" destId="{9A1E7282-0AA4-42D6-AE13-5796AE56990D}" srcOrd="3" destOrd="0" presId="urn:microsoft.com/office/officeart/2005/8/layout/funnel1"/>
    <dgm:cxn modelId="{938AA19E-48F5-45BA-8B5E-5F887427D4CD}" type="presParOf" srcId="{C6F5D4B1-4BB3-4124-8C43-0257F4449BF9}" destId="{1301F0A3-B8C7-4AA3-90CE-248DB88D4C57}" srcOrd="4" destOrd="0" presId="urn:microsoft.com/office/officeart/2005/8/layout/funnel1"/>
    <dgm:cxn modelId="{2FC4B8B9-50ED-4231-9EF1-151C125172FA}" type="presParOf" srcId="{C6F5D4B1-4BB3-4124-8C43-0257F4449BF9}" destId="{9E078A6E-2E39-40F4-900F-0ED8E6BF7468}" srcOrd="5" destOrd="0" presId="urn:microsoft.com/office/officeart/2005/8/layout/funnel1"/>
    <dgm:cxn modelId="{E86CA065-29A5-479A-A790-4FED799F7988}" type="presParOf" srcId="{C6F5D4B1-4BB3-4124-8C43-0257F4449BF9}" destId="{70B7B8AB-6969-4BE1-8A06-1F3D82CBC4F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77E612-3E31-4179-8B0E-D0C7FFE6C730}" type="doc">
      <dgm:prSet loTypeId="urn:microsoft.com/office/officeart/2005/8/layout/orgChart1" loCatId="hierarchy" qsTypeId="urn:microsoft.com/office/officeart/2005/8/quickstyle/3d9" qsCatId="3D" csTypeId="urn:microsoft.com/office/officeart/2005/8/colors/colorful5" csCatId="colorful"/>
      <dgm:spPr/>
      <dgm:t>
        <a:bodyPr/>
        <a:lstStyle/>
        <a:p>
          <a:endParaRPr lang="pt-BR"/>
        </a:p>
      </dgm:t>
    </dgm:pt>
    <dgm:pt modelId="{356FF18D-5004-40A2-B4A5-458C49ABAF7C}">
      <dgm:prSet/>
      <dgm:spPr/>
      <dgm:t>
        <a:bodyPr/>
        <a:lstStyle/>
        <a:p>
          <a:pPr rtl="0"/>
          <a:r>
            <a:rPr lang="pt-BR" dirty="0" smtClean="0"/>
            <a:t>Gerente do PMO</a:t>
          </a:r>
          <a:endParaRPr lang="pt-BR" dirty="0"/>
        </a:p>
      </dgm:t>
    </dgm:pt>
    <dgm:pt modelId="{D5ED463F-A22F-4BFE-A3BD-D8F878C7E3E8}" type="parTrans" cxnId="{30B3A5B0-1BB4-4269-B22F-20210656B2B2}">
      <dgm:prSet/>
      <dgm:spPr/>
      <dgm:t>
        <a:bodyPr/>
        <a:lstStyle/>
        <a:p>
          <a:endParaRPr lang="pt-BR"/>
        </a:p>
      </dgm:t>
    </dgm:pt>
    <dgm:pt modelId="{12CC8AA9-BED9-45CE-8B07-0D378FB43230}" type="sibTrans" cxnId="{30B3A5B0-1BB4-4269-B22F-20210656B2B2}">
      <dgm:prSet/>
      <dgm:spPr/>
      <dgm:t>
        <a:bodyPr/>
        <a:lstStyle/>
        <a:p>
          <a:endParaRPr lang="pt-BR"/>
        </a:p>
      </dgm:t>
    </dgm:pt>
    <dgm:pt modelId="{0AF6D579-AB41-46E6-B3F0-C823F454304E}">
      <dgm:prSet/>
      <dgm:spPr/>
      <dgm:t>
        <a:bodyPr/>
        <a:lstStyle/>
        <a:p>
          <a:pPr rtl="0"/>
          <a:r>
            <a:rPr lang="pt-BR" dirty="0" smtClean="0"/>
            <a:t>Gerentes de Projeto</a:t>
          </a:r>
          <a:endParaRPr lang="pt-BR" dirty="0"/>
        </a:p>
      </dgm:t>
    </dgm:pt>
    <dgm:pt modelId="{CCC9DF78-F1B3-4050-92BA-E860C36AC1DA}" type="parTrans" cxnId="{E1C373B8-EA43-4B8F-8CC9-C5BA7459A08D}">
      <dgm:prSet/>
      <dgm:spPr/>
      <dgm:t>
        <a:bodyPr/>
        <a:lstStyle/>
        <a:p>
          <a:endParaRPr lang="pt-BR"/>
        </a:p>
      </dgm:t>
    </dgm:pt>
    <dgm:pt modelId="{52291EE9-D57F-4422-B3AB-74C1085145ED}" type="sibTrans" cxnId="{E1C373B8-EA43-4B8F-8CC9-C5BA7459A08D}">
      <dgm:prSet/>
      <dgm:spPr/>
      <dgm:t>
        <a:bodyPr/>
        <a:lstStyle/>
        <a:p>
          <a:endParaRPr lang="pt-BR"/>
        </a:p>
      </dgm:t>
    </dgm:pt>
    <dgm:pt modelId="{77946FEF-F64B-4851-936A-9476BA9EAA04}">
      <dgm:prSet/>
      <dgm:spPr/>
      <dgm:t>
        <a:bodyPr/>
        <a:lstStyle/>
        <a:p>
          <a:pPr rtl="0"/>
          <a:r>
            <a:rPr lang="pt-BR" dirty="0" smtClean="0"/>
            <a:t>Gerente 1</a:t>
          </a:r>
          <a:endParaRPr lang="pt-BR" dirty="0"/>
        </a:p>
      </dgm:t>
    </dgm:pt>
    <dgm:pt modelId="{CAE77586-78D3-4F4D-A24A-61093BB86274}" type="parTrans" cxnId="{4A1C1B6D-42E2-466D-BAD5-EE4E707A0D10}">
      <dgm:prSet/>
      <dgm:spPr/>
      <dgm:t>
        <a:bodyPr/>
        <a:lstStyle/>
        <a:p>
          <a:endParaRPr lang="pt-BR"/>
        </a:p>
      </dgm:t>
    </dgm:pt>
    <dgm:pt modelId="{D2BDE243-ACA6-4BF8-B100-159EDB3560E0}" type="sibTrans" cxnId="{4A1C1B6D-42E2-466D-BAD5-EE4E707A0D10}">
      <dgm:prSet/>
      <dgm:spPr/>
      <dgm:t>
        <a:bodyPr/>
        <a:lstStyle/>
        <a:p>
          <a:endParaRPr lang="pt-BR"/>
        </a:p>
      </dgm:t>
    </dgm:pt>
    <dgm:pt modelId="{B412D0F5-0C60-46D2-A270-644DF064F771}">
      <dgm:prSet/>
      <dgm:spPr/>
      <dgm:t>
        <a:bodyPr/>
        <a:lstStyle/>
        <a:p>
          <a:pPr rtl="0"/>
          <a:r>
            <a:rPr lang="pt-BR" dirty="0" smtClean="0"/>
            <a:t>Gerente 2</a:t>
          </a:r>
          <a:endParaRPr lang="pt-BR" dirty="0"/>
        </a:p>
      </dgm:t>
    </dgm:pt>
    <dgm:pt modelId="{7A8C808F-C8B9-4820-BDAE-89837890FEC8}" type="parTrans" cxnId="{9045A631-A458-43E0-BE87-282669B22C77}">
      <dgm:prSet/>
      <dgm:spPr/>
      <dgm:t>
        <a:bodyPr/>
        <a:lstStyle/>
        <a:p>
          <a:endParaRPr lang="pt-BR"/>
        </a:p>
      </dgm:t>
    </dgm:pt>
    <dgm:pt modelId="{FFA42055-619E-4860-BE93-78EE029F6FCB}" type="sibTrans" cxnId="{9045A631-A458-43E0-BE87-282669B22C77}">
      <dgm:prSet/>
      <dgm:spPr/>
      <dgm:t>
        <a:bodyPr/>
        <a:lstStyle/>
        <a:p>
          <a:endParaRPr lang="pt-BR"/>
        </a:p>
      </dgm:t>
    </dgm:pt>
    <dgm:pt modelId="{C8F62258-8345-491F-A861-8A8C909B1CBF}">
      <dgm:prSet/>
      <dgm:spPr/>
      <dgm:t>
        <a:bodyPr/>
        <a:lstStyle/>
        <a:p>
          <a:pPr rtl="0"/>
          <a:r>
            <a:rPr lang="pt-BR" dirty="0" smtClean="0"/>
            <a:t>Gerente 3</a:t>
          </a:r>
          <a:endParaRPr lang="pt-BR" dirty="0"/>
        </a:p>
      </dgm:t>
    </dgm:pt>
    <dgm:pt modelId="{38B4FDE7-8172-496D-92AF-153B07543EEE}" type="parTrans" cxnId="{EBDF05E5-0BDC-40CB-AC56-88B6E4C42B7A}">
      <dgm:prSet/>
      <dgm:spPr/>
      <dgm:t>
        <a:bodyPr/>
        <a:lstStyle/>
        <a:p>
          <a:endParaRPr lang="pt-BR"/>
        </a:p>
      </dgm:t>
    </dgm:pt>
    <dgm:pt modelId="{198A70E3-D41A-4E5C-AADD-5FA15B4A4018}" type="sibTrans" cxnId="{EBDF05E5-0BDC-40CB-AC56-88B6E4C42B7A}">
      <dgm:prSet/>
      <dgm:spPr/>
      <dgm:t>
        <a:bodyPr/>
        <a:lstStyle/>
        <a:p>
          <a:endParaRPr lang="pt-BR"/>
        </a:p>
      </dgm:t>
    </dgm:pt>
    <dgm:pt modelId="{6246E427-4344-4684-A753-B743C0CBDFE1}">
      <dgm:prSet/>
      <dgm:spPr/>
      <dgm:t>
        <a:bodyPr/>
        <a:lstStyle/>
        <a:p>
          <a:pPr rtl="0"/>
          <a:r>
            <a:rPr lang="pt-BR" dirty="0" smtClean="0"/>
            <a:t>Assistentes de Projeto</a:t>
          </a:r>
          <a:endParaRPr lang="pt-BR" dirty="0"/>
        </a:p>
      </dgm:t>
    </dgm:pt>
    <dgm:pt modelId="{C0023000-6262-404E-BC66-75C6BBDA44FB}" type="parTrans" cxnId="{1D40B899-9028-4C37-8EE7-922E72C08D8B}">
      <dgm:prSet/>
      <dgm:spPr/>
      <dgm:t>
        <a:bodyPr/>
        <a:lstStyle/>
        <a:p>
          <a:endParaRPr lang="pt-BR"/>
        </a:p>
      </dgm:t>
    </dgm:pt>
    <dgm:pt modelId="{CCCE6BBC-29F2-440C-A004-39247CDCFF8C}" type="sibTrans" cxnId="{1D40B899-9028-4C37-8EE7-922E72C08D8B}">
      <dgm:prSet/>
      <dgm:spPr/>
      <dgm:t>
        <a:bodyPr/>
        <a:lstStyle/>
        <a:p>
          <a:endParaRPr lang="pt-BR"/>
        </a:p>
      </dgm:t>
    </dgm:pt>
    <dgm:pt modelId="{EA8134BC-64E7-4440-BB60-18EEDBB574D5}">
      <dgm:prSet/>
      <dgm:spPr/>
      <dgm:t>
        <a:bodyPr/>
        <a:lstStyle/>
        <a:p>
          <a:pPr rtl="0"/>
          <a:r>
            <a:rPr lang="pt-BR" dirty="0" smtClean="0"/>
            <a:t>Assistente 1</a:t>
          </a:r>
          <a:endParaRPr lang="pt-BR" dirty="0"/>
        </a:p>
      </dgm:t>
    </dgm:pt>
    <dgm:pt modelId="{F8DD4ADA-A3E8-4B4A-A8F7-629B58B0ADB3}" type="parTrans" cxnId="{D5455B64-A2BE-4A36-9658-344E0488DDA8}">
      <dgm:prSet/>
      <dgm:spPr/>
      <dgm:t>
        <a:bodyPr/>
        <a:lstStyle/>
        <a:p>
          <a:endParaRPr lang="pt-BR"/>
        </a:p>
      </dgm:t>
    </dgm:pt>
    <dgm:pt modelId="{75468ABF-BE81-4171-A364-D7A3E4C17FC8}" type="sibTrans" cxnId="{D5455B64-A2BE-4A36-9658-344E0488DDA8}">
      <dgm:prSet/>
      <dgm:spPr/>
      <dgm:t>
        <a:bodyPr/>
        <a:lstStyle/>
        <a:p>
          <a:endParaRPr lang="pt-BR"/>
        </a:p>
      </dgm:t>
    </dgm:pt>
    <dgm:pt modelId="{5786A980-3555-450D-B7B2-B467174FD3BD}">
      <dgm:prSet/>
      <dgm:spPr/>
      <dgm:t>
        <a:bodyPr/>
        <a:lstStyle/>
        <a:p>
          <a:pPr rtl="0"/>
          <a:r>
            <a:rPr lang="pt-BR" dirty="0" smtClean="0"/>
            <a:t>Assistente 2</a:t>
          </a:r>
          <a:endParaRPr lang="pt-BR" dirty="0"/>
        </a:p>
      </dgm:t>
    </dgm:pt>
    <dgm:pt modelId="{3E7EE04B-B1FD-4210-91DC-72C0CBF34B96}" type="parTrans" cxnId="{9EF90EC6-7E92-43AE-98EA-38E111A68FA6}">
      <dgm:prSet/>
      <dgm:spPr/>
      <dgm:t>
        <a:bodyPr/>
        <a:lstStyle/>
        <a:p>
          <a:endParaRPr lang="pt-BR"/>
        </a:p>
      </dgm:t>
    </dgm:pt>
    <dgm:pt modelId="{7609634E-9529-4BB8-8F47-81F1D6460636}" type="sibTrans" cxnId="{9EF90EC6-7E92-43AE-98EA-38E111A68FA6}">
      <dgm:prSet/>
      <dgm:spPr/>
      <dgm:t>
        <a:bodyPr/>
        <a:lstStyle/>
        <a:p>
          <a:endParaRPr lang="pt-BR"/>
        </a:p>
      </dgm:t>
    </dgm:pt>
    <dgm:pt modelId="{21644961-DEAD-4F13-84AE-267E22204848}">
      <dgm:prSet/>
      <dgm:spPr/>
      <dgm:t>
        <a:bodyPr/>
        <a:lstStyle/>
        <a:p>
          <a:pPr rtl="0"/>
          <a:r>
            <a:rPr lang="pt-BR" dirty="0" smtClean="0"/>
            <a:t>Assistente 3</a:t>
          </a:r>
          <a:endParaRPr lang="pt-BR" dirty="0"/>
        </a:p>
      </dgm:t>
    </dgm:pt>
    <dgm:pt modelId="{EEF770D5-6AA7-4790-AECE-4FB40CC9286C}" type="parTrans" cxnId="{CD5DC4FA-367B-4ADE-9423-FD4A49076FAE}">
      <dgm:prSet/>
      <dgm:spPr/>
      <dgm:t>
        <a:bodyPr/>
        <a:lstStyle/>
        <a:p>
          <a:endParaRPr lang="pt-BR"/>
        </a:p>
      </dgm:t>
    </dgm:pt>
    <dgm:pt modelId="{4313207D-1F72-4077-890D-D0DE38A5846F}" type="sibTrans" cxnId="{CD5DC4FA-367B-4ADE-9423-FD4A49076FAE}">
      <dgm:prSet/>
      <dgm:spPr/>
      <dgm:t>
        <a:bodyPr/>
        <a:lstStyle/>
        <a:p>
          <a:endParaRPr lang="pt-BR"/>
        </a:p>
      </dgm:t>
    </dgm:pt>
    <dgm:pt modelId="{BA0516A5-1D01-4F47-BB16-90A5262C2D01}">
      <dgm:prSet/>
      <dgm:spPr/>
      <dgm:t>
        <a:bodyPr/>
        <a:lstStyle/>
        <a:p>
          <a:pPr rtl="0"/>
          <a:r>
            <a:rPr lang="pt-BR" dirty="0" smtClean="0"/>
            <a:t>Assistente 4</a:t>
          </a:r>
          <a:endParaRPr lang="pt-BR" dirty="0"/>
        </a:p>
      </dgm:t>
    </dgm:pt>
    <dgm:pt modelId="{B6659033-7F64-43ED-9AD4-FE52FA00F638}" type="parTrans" cxnId="{C28032BE-0FCF-48EE-BC88-DC1A439E67E0}">
      <dgm:prSet/>
      <dgm:spPr/>
      <dgm:t>
        <a:bodyPr/>
        <a:lstStyle/>
        <a:p>
          <a:endParaRPr lang="pt-BR"/>
        </a:p>
      </dgm:t>
    </dgm:pt>
    <dgm:pt modelId="{6A198381-3070-4996-8F3B-56CA89F2FCFF}" type="sibTrans" cxnId="{C28032BE-0FCF-48EE-BC88-DC1A439E67E0}">
      <dgm:prSet/>
      <dgm:spPr/>
      <dgm:t>
        <a:bodyPr/>
        <a:lstStyle/>
        <a:p>
          <a:endParaRPr lang="pt-BR"/>
        </a:p>
      </dgm:t>
    </dgm:pt>
    <dgm:pt modelId="{320EABE0-F86B-467A-BF65-6AB099E1EF65}">
      <dgm:prSet/>
      <dgm:spPr/>
      <dgm:t>
        <a:bodyPr/>
        <a:lstStyle/>
        <a:p>
          <a:pPr rtl="0"/>
          <a:r>
            <a:rPr lang="pt-BR" dirty="0" smtClean="0"/>
            <a:t>Instrutores</a:t>
          </a:r>
          <a:endParaRPr lang="pt-BR" dirty="0"/>
        </a:p>
      </dgm:t>
    </dgm:pt>
    <dgm:pt modelId="{B13F69B5-4114-4450-B2A5-59A21533D34B}" type="parTrans" cxnId="{CE783BDD-1A2E-4B40-9EDE-D3D07A74F0BF}">
      <dgm:prSet/>
      <dgm:spPr/>
      <dgm:t>
        <a:bodyPr/>
        <a:lstStyle/>
        <a:p>
          <a:endParaRPr lang="pt-BR"/>
        </a:p>
      </dgm:t>
    </dgm:pt>
    <dgm:pt modelId="{7D003D08-B984-4376-8CC6-49476189618C}" type="sibTrans" cxnId="{CE783BDD-1A2E-4B40-9EDE-D3D07A74F0BF}">
      <dgm:prSet/>
      <dgm:spPr/>
      <dgm:t>
        <a:bodyPr/>
        <a:lstStyle/>
        <a:p>
          <a:endParaRPr lang="pt-BR"/>
        </a:p>
      </dgm:t>
    </dgm:pt>
    <dgm:pt modelId="{91812FD5-2994-4981-B399-5E4123C99215}">
      <dgm:prSet/>
      <dgm:spPr/>
      <dgm:t>
        <a:bodyPr/>
        <a:lstStyle/>
        <a:p>
          <a:pPr rtl="0"/>
          <a:r>
            <a:rPr lang="pt-BR" dirty="0" smtClean="0"/>
            <a:t>Instrutor 1</a:t>
          </a:r>
          <a:endParaRPr lang="pt-BR" dirty="0"/>
        </a:p>
      </dgm:t>
    </dgm:pt>
    <dgm:pt modelId="{5CC3BD11-3C3B-49E5-9867-CEED546CC5E2}" type="parTrans" cxnId="{4CB3A0AA-5933-4EA7-85C0-34DFE2FCE4D3}">
      <dgm:prSet/>
      <dgm:spPr/>
      <dgm:t>
        <a:bodyPr/>
        <a:lstStyle/>
        <a:p>
          <a:endParaRPr lang="pt-BR"/>
        </a:p>
      </dgm:t>
    </dgm:pt>
    <dgm:pt modelId="{0F180655-083D-4071-BBC9-97BD81AFAA90}" type="sibTrans" cxnId="{4CB3A0AA-5933-4EA7-85C0-34DFE2FCE4D3}">
      <dgm:prSet/>
      <dgm:spPr/>
      <dgm:t>
        <a:bodyPr/>
        <a:lstStyle/>
        <a:p>
          <a:endParaRPr lang="pt-BR"/>
        </a:p>
      </dgm:t>
    </dgm:pt>
    <dgm:pt modelId="{43D184A5-60F3-4EF6-925C-481D472EA9F0}">
      <dgm:prSet/>
      <dgm:spPr/>
      <dgm:t>
        <a:bodyPr/>
        <a:lstStyle/>
        <a:p>
          <a:pPr rtl="0"/>
          <a:r>
            <a:rPr lang="pt-BR" dirty="0" smtClean="0"/>
            <a:t>Instrutor 2</a:t>
          </a:r>
          <a:endParaRPr lang="pt-BR" dirty="0"/>
        </a:p>
      </dgm:t>
    </dgm:pt>
    <dgm:pt modelId="{D711D20F-D09F-4B97-8509-B97F1746A8F4}" type="parTrans" cxnId="{CF817A55-663B-47CE-B027-EDE4E5FDBD6E}">
      <dgm:prSet/>
      <dgm:spPr/>
      <dgm:t>
        <a:bodyPr/>
        <a:lstStyle/>
        <a:p>
          <a:endParaRPr lang="pt-BR"/>
        </a:p>
      </dgm:t>
    </dgm:pt>
    <dgm:pt modelId="{11B3FC48-26C5-44EF-8AF2-27E66D237706}" type="sibTrans" cxnId="{CF817A55-663B-47CE-B027-EDE4E5FDBD6E}">
      <dgm:prSet/>
      <dgm:spPr/>
      <dgm:t>
        <a:bodyPr/>
        <a:lstStyle/>
        <a:p>
          <a:endParaRPr lang="pt-BR"/>
        </a:p>
      </dgm:t>
    </dgm:pt>
    <dgm:pt modelId="{B5501BBA-0CCF-47CE-8C6A-1173C47FADE9}" type="pres">
      <dgm:prSet presAssocID="{8377E612-3E31-4179-8B0E-D0C7FFE6C7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22CB0AA-8A1A-45D9-BE8A-A9434B9312CA}" type="pres">
      <dgm:prSet presAssocID="{356FF18D-5004-40A2-B4A5-458C49ABAF7C}" presName="hierRoot1" presStyleCnt="0">
        <dgm:presLayoutVars>
          <dgm:hierBranch val="init"/>
        </dgm:presLayoutVars>
      </dgm:prSet>
      <dgm:spPr/>
    </dgm:pt>
    <dgm:pt modelId="{64E6DD4F-EFCB-4801-9A3A-5A9FDBD25F91}" type="pres">
      <dgm:prSet presAssocID="{356FF18D-5004-40A2-B4A5-458C49ABAF7C}" presName="rootComposite1" presStyleCnt="0"/>
      <dgm:spPr/>
    </dgm:pt>
    <dgm:pt modelId="{8C5B6B65-4BB1-4DAA-BB62-2C13EC38189E}" type="pres">
      <dgm:prSet presAssocID="{356FF18D-5004-40A2-B4A5-458C49ABAF7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581A30A-2015-4C5F-8D1E-736FA432E708}" type="pres">
      <dgm:prSet presAssocID="{356FF18D-5004-40A2-B4A5-458C49ABAF7C}" presName="rootConnector1" presStyleLbl="node1" presStyleIdx="0" presStyleCnt="0"/>
      <dgm:spPr/>
      <dgm:t>
        <a:bodyPr/>
        <a:lstStyle/>
        <a:p>
          <a:endParaRPr lang="pt-BR"/>
        </a:p>
      </dgm:t>
    </dgm:pt>
    <dgm:pt modelId="{10754F10-9087-4CDF-93C0-B5544F87B4B0}" type="pres">
      <dgm:prSet presAssocID="{356FF18D-5004-40A2-B4A5-458C49ABAF7C}" presName="hierChild2" presStyleCnt="0"/>
      <dgm:spPr/>
    </dgm:pt>
    <dgm:pt modelId="{75D7E770-4AF8-46F2-9858-48A45F52F1CD}" type="pres">
      <dgm:prSet presAssocID="{CCC9DF78-F1B3-4050-92BA-E860C36AC1DA}" presName="Name37" presStyleLbl="parChTrans1D2" presStyleIdx="0" presStyleCnt="3"/>
      <dgm:spPr/>
      <dgm:t>
        <a:bodyPr/>
        <a:lstStyle/>
        <a:p>
          <a:endParaRPr lang="pt-BR"/>
        </a:p>
      </dgm:t>
    </dgm:pt>
    <dgm:pt modelId="{B4751B8C-92F5-4788-B8E0-660C808DEC09}" type="pres">
      <dgm:prSet presAssocID="{0AF6D579-AB41-46E6-B3F0-C823F454304E}" presName="hierRoot2" presStyleCnt="0">
        <dgm:presLayoutVars>
          <dgm:hierBranch val="init"/>
        </dgm:presLayoutVars>
      </dgm:prSet>
      <dgm:spPr/>
    </dgm:pt>
    <dgm:pt modelId="{76A2ACC1-E7FE-4922-AF0F-A6942E89EF5A}" type="pres">
      <dgm:prSet presAssocID="{0AF6D579-AB41-46E6-B3F0-C823F454304E}" presName="rootComposite" presStyleCnt="0"/>
      <dgm:spPr/>
    </dgm:pt>
    <dgm:pt modelId="{CBE3CC42-C509-4F16-995A-90368F732B64}" type="pres">
      <dgm:prSet presAssocID="{0AF6D579-AB41-46E6-B3F0-C823F454304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5921A13-E05C-463C-BD57-9BA9DB3CCB17}" type="pres">
      <dgm:prSet presAssocID="{0AF6D579-AB41-46E6-B3F0-C823F454304E}" presName="rootConnector" presStyleLbl="node2" presStyleIdx="0" presStyleCnt="3"/>
      <dgm:spPr/>
      <dgm:t>
        <a:bodyPr/>
        <a:lstStyle/>
        <a:p>
          <a:endParaRPr lang="pt-BR"/>
        </a:p>
      </dgm:t>
    </dgm:pt>
    <dgm:pt modelId="{FD1DB9E0-197F-4886-ABA1-A07274AB1F5F}" type="pres">
      <dgm:prSet presAssocID="{0AF6D579-AB41-46E6-B3F0-C823F454304E}" presName="hierChild4" presStyleCnt="0"/>
      <dgm:spPr/>
    </dgm:pt>
    <dgm:pt modelId="{40634E72-10C4-4C35-B165-28E51131DFD0}" type="pres">
      <dgm:prSet presAssocID="{CAE77586-78D3-4F4D-A24A-61093BB86274}" presName="Name37" presStyleLbl="parChTrans1D3" presStyleIdx="0" presStyleCnt="9"/>
      <dgm:spPr/>
      <dgm:t>
        <a:bodyPr/>
        <a:lstStyle/>
        <a:p>
          <a:endParaRPr lang="pt-BR"/>
        </a:p>
      </dgm:t>
    </dgm:pt>
    <dgm:pt modelId="{C7F79558-BD5B-412E-A32F-F3789E227981}" type="pres">
      <dgm:prSet presAssocID="{77946FEF-F64B-4851-936A-9476BA9EAA04}" presName="hierRoot2" presStyleCnt="0">
        <dgm:presLayoutVars>
          <dgm:hierBranch val="init"/>
        </dgm:presLayoutVars>
      </dgm:prSet>
      <dgm:spPr/>
    </dgm:pt>
    <dgm:pt modelId="{E9D14C31-3312-4C09-A0E3-85AB91E9A888}" type="pres">
      <dgm:prSet presAssocID="{77946FEF-F64B-4851-936A-9476BA9EAA04}" presName="rootComposite" presStyleCnt="0"/>
      <dgm:spPr/>
    </dgm:pt>
    <dgm:pt modelId="{016DF1F5-2BBC-4F04-9BB9-78B87419C480}" type="pres">
      <dgm:prSet presAssocID="{77946FEF-F64B-4851-936A-9476BA9EAA04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1D004AD-5756-40B8-84B3-9437EE7BA1F0}" type="pres">
      <dgm:prSet presAssocID="{77946FEF-F64B-4851-936A-9476BA9EAA04}" presName="rootConnector" presStyleLbl="node3" presStyleIdx="0" presStyleCnt="9"/>
      <dgm:spPr/>
      <dgm:t>
        <a:bodyPr/>
        <a:lstStyle/>
        <a:p>
          <a:endParaRPr lang="pt-BR"/>
        </a:p>
      </dgm:t>
    </dgm:pt>
    <dgm:pt modelId="{9403A2BD-4E6E-4C7F-A636-01157968AE5E}" type="pres">
      <dgm:prSet presAssocID="{77946FEF-F64B-4851-936A-9476BA9EAA04}" presName="hierChild4" presStyleCnt="0"/>
      <dgm:spPr/>
    </dgm:pt>
    <dgm:pt modelId="{1300F01E-2DE0-4A66-B04B-32C0D9E3512A}" type="pres">
      <dgm:prSet presAssocID="{77946FEF-F64B-4851-936A-9476BA9EAA04}" presName="hierChild5" presStyleCnt="0"/>
      <dgm:spPr/>
    </dgm:pt>
    <dgm:pt modelId="{F2925826-9630-4738-BB58-D7C3F6915A83}" type="pres">
      <dgm:prSet presAssocID="{7A8C808F-C8B9-4820-BDAE-89837890FEC8}" presName="Name37" presStyleLbl="parChTrans1D3" presStyleIdx="1" presStyleCnt="9"/>
      <dgm:spPr/>
      <dgm:t>
        <a:bodyPr/>
        <a:lstStyle/>
        <a:p>
          <a:endParaRPr lang="pt-BR"/>
        </a:p>
      </dgm:t>
    </dgm:pt>
    <dgm:pt modelId="{54CAF62E-9254-4884-A7E1-FADCA02F7FEF}" type="pres">
      <dgm:prSet presAssocID="{B412D0F5-0C60-46D2-A270-644DF064F771}" presName="hierRoot2" presStyleCnt="0">
        <dgm:presLayoutVars>
          <dgm:hierBranch val="init"/>
        </dgm:presLayoutVars>
      </dgm:prSet>
      <dgm:spPr/>
    </dgm:pt>
    <dgm:pt modelId="{0075F721-A06E-43B1-A167-B18CC289B21B}" type="pres">
      <dgm:prSet presAssocID="{B412D0F5-0C60-46D2-A270-644DF064F771}" presName="rootComposite" presStyleCnt="0"/>
      <dgm:spPr/>
    </dgm:pt>
    <dgm:pt modelId="{5F334803-B194-4A1A-9831-B95BB4CFDFBC}" type="pres">
      <dgm:prSet presAssocID="{B412D0F5-0C60-46D2-A270-644DF064F771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EC062B3-38A5-4AF1-8CE5-EE11B3CD6056}" type="pres">
      <dgm:prSet presAssocID="{B412D0F5-0C60-46D2-A270-644DF064F771}" presName="rootConnector" presStyleLbl="node3" presStyleIdx="1" presStyleCnt="9"/>
      <dgm:spPr/>
      <dgm:t>
        <a:bodyPr/>
        <a:lstStyle/>
        <a:p>
          <a:endParaRPr lang="pt-BR"/>
        </a:p>
      </dgm:t>
    </dgm:pt>
    <dgm:pt modelId="{2065245C-EA2B-48F9-8FE7-7BFFF9FB4BB5}" type="pres">
      <dgm:prSet presAssocID="{B412D0F5-0C60-46D2-A270-644DF064F771}" presName="hierChild4" presStyleCnt="0"/>
      <dgm:spPr/>
    </dgm:pt>
    <dgm:pt modelId="{25A21110-5D52-4990-98E7-F0FA222312AF}" type="pres">
      <dgm:prSet presAssocID="{B412D0F5-0C60-46D2-A270-644DF064F771}" presName="hierChild5" presStyleCnt="0"/>
      <dgm:spPr/>
    </dgm:pt>
    <dgm:pt modelId="{6AC5D7FB-5293-4348-BD7B-B26B51D840DD}" type="pres">
      <dgm:prSet presAssocID="{38B4FDE7-8172-496D-92AF-153B07543EEE}" presName="Name37" presStyleLbl="parChTrans1D3" presStyleIdx="2" presStyleCnt="9"/>
      <dgm:spPr/>
      <dgm:t>
        <a:bodyPr/>
        <a:lstStyle/>
        <a:p>
          <a:endParaRPr lang="pt-BR"/>
        </a:p>
      </dgm:t>
    </dgm:pt>
    <dgm:pt modelId="{C0875F47-E4DA-4B34-B829-0B1946AF54B5}" type="pres">
      <dgm:prSet presAssocID="{C8F62258-8345-491F-A861-8A8C909B1CBF}" presName="hierRoot2" presStyleCnt="0">
        <dgm:presLayoutVars>
          <dgm:hierBranch val="init"/>
        </dgm:presLayoutVars>
      </dgm:prSet>
      <dgm:spPr/>
    </dgm:pt>
    <dgm:pt modelId="{3E11BBEC-9FE3-4575-BB5B-97BA5A480833}" type="pres">
      <dgm:prSet presAssocID="{C8F62258-8345-491F-A861-8A8C909B1CBF}" presName="rootComposite" presStyleCnt="0"/>
      <dgm:spPr/>
    </dgm:pt>
    <dgm:pt modelId="{23F4709A-D1BD-4B7A-BC2E-4CD718FEB10C}" type="pres">
      <dgm:prSet presAssocID="{C8F62258-8345-491F-A861-8A8C909B1CBF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CA0DF21-D859-4DD6-9BD6-0BFBC15FB738}" type="pres">
      <dgm:prSet presAssocID="{C8F62258-8345-491F-A861-8A8C909B1CBF}" presName="rootConnector" presStyleLbl="node3" presStyleIdx="2" presStyleCnt="9"/>
      <dgm:spPr/>
      <dgm:t>
        <a:bodyPr/>
        <a:lstStyle/>
        <a:p>
          <a:endParaRPr lang="pt-BR"/>
        </a:p>
      </dgm:t>
    </dgm:pt>
    <dgm:pt modelId="{783D488D-6027-4A29-9933-A1090524A0DE}" type="pres">
      <dgm:prSet presAssocID="{C8F62258-8345-491F-A861-8A8C909B1CBF}" presName="hierChild4" presStyleCnt="0"/>
      <dgm:spPr/>
    </dgm:pt>
    <dgm:pt modelId="{D5F85B8C-3E00-49C3-9C55-3B1CEDE556EF}" type="pres">
      <dgm:prSet presAssocID="{C8F62258-8345-491F-A861-8A8C909B1CBF}" presName="hierChild5" presStyleCnt="0"/>
      <dgm:spPr/>
    </dgm:pt>
    <dgm:pt modelId="{4A5205B8-49E8-4E48-92EA-16ABB5C2F098}" type="pres">
      <dgm:prSet presAssocID="{0AF6D579-AB41-46E6-B3F0-C823F454304E}" presName="hierChild5" presStyleCnt="0"/>
      <dgm:spPr/>
    </dgm:pt>
    <dgm:pt modelId="{5BC55383-C451-42AF-B9DC-27DAB79440C8}" type="pres">
      <dgm:prSet presAssocID="{C0023000-6262-404E-BC66-75C6BBDA44FB}" presName="Name37" presStyleLbl="parChTrans1D2" presStyleIdx="1" presStyleCnt="3"/>
      <dgm:spPr/>
      <dgm:t>
        <a:bodyPr/>
        <a:lstStyle/>
        <a:p>
          <a:endParaRPr lang="pt-BR"/>
        </a:p>
      </dgm:t>
    </dgm:pt>
    <dgm:pt modelId="{9E9A2827-5726-4802-A551-2122CBD912BF}" type="pres">
      <dgm:prSet presAssocID="{6246E427-4344-4684-A753-B743C0CBDFE1}" presName="hierRoot2" presStyleCnt="0">
        <dgm:presLayoutVars>
          <dgm:hierBranch val="init"/>
        </dgm:presLayoutVars>
      </dgm:prSet>
      <dgm:spPr/>
    </dgm:pt>
    <dgm:pt modelId="{8A2E31B3-0C96-45FB-BB96-3440F5D57CF1}" type="pres">
      <dgm:prSet presAssocID="{6246E427-4344-4684-A753-B743C0CBDFE1}" presName="rootComposite" presStyleCnt="0"/>
      <dgm:spPr/>
    </dgm:pt>
    <dgm:pt modelId="{251306E3-38FD-427A-9239-085E28B3E910}" type="pres">
      <dgm:prSet presAssocID="{6246E427-4344-4684-A753-B743C0CBDFE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8702B1E-BFCB-4814-A2F7-65EAA03D67A8}" type="pres">
      <dgm:prSet presAssocID="{6246E427-4344-4684-A753-B743C0CBDFE1}" presName="rootConnector" presStyleLbl="node2" presStyleIdx="1" presStyleCnt="3"/>
      <dgm:spPr/>
      <dgm:t>
        <a:bodyPr/>
        <a:lstStyle/>
        <a:p>
          <a:endParaRPr lang="pt-BR"/>
        </a:p>
      </dgm:t>
    </dgm:pt>
    <dgm:pt modelId="{E3EE3739-ABF0-4D60-AC69-A727F240C54A}" type="pres">
      <dgm:prSet presAssocID="{6246E427-4344-4684-A753-B743C0CBDFE1}" presName="hierChild4" presStyleCnt="0"/>
      <dgm:spPr/>
    </dgm:pt>
    <dgm:pt modelId="{DE0EBF5C-122A-4B77-990A-A3F773728A7B}" type="pres">
      <dgm:prSet presAssocID="{F8DD4ADA-A3E8-4B4A-A8F7-629B58B0ADB3}" presName="Name37" presStyleLbl="parChTrans1D3" presStyleIdx="3" presStyleCnt="9"/>
      <dgm:spPr/>
      <dgm:t>
        <a:bodyPr/>
        <a:lstStyle/>
        <a:p>
          <a:endParaRPr lang="pt-BR"/>
        </a:p>
      </dgm:t>
    </dgm:pt>
    <dgm:pt modelId="{57C2F093-38A3-4D8E-A3E1-D23AB35F2FB4}" type="pres">
      <dgm:prSet presAssocID="{EA8134BC-64E7-4440-BB60-18EEDBB574D5}" presName="hierRoot2" presStyleCnt="0">
        <dgm:presLayoutVars>
          <dgm:hierBranch val="init"/>
        </dgm:presLayoutVars>
      </dgm:prSet>
      <dgm:spPr/>
    </dgm:pt>
    <dgm:pt modelId="{60B20AAC-9943-4113-A73C-92054232A546}" type="pres">
      <dgm:prSet presAssocID="{EA8134BC-64E7-4440-BB60-18EEDBB574D5}" presName="rootComposite" presStyleCnt="0"/>
      <dgm:spPr/>
    </dgm:pt>
    <dgm:pt modelId="{1655C0EA-24AA-4EB7-A5E4-F7006F248F38}" type="pres">
      <dgm:prSet presAssocID="{EA8134BC-64E7-4440-BB60-18EEDBB574D5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6E4CC31-C90F-47B8-9231-D17745B123D8}" type="pres">
      <dgm:prSet presAssocID="{EA8134BC-64E7-4440-BB60-18EEDBB574D5}" presName="rootConnector" presStyleLbl="node3" presStyleIdx="3" presStyleCnt="9"/>
      <dgm:spPr/>
      <dgm:t>
        <a:bodyPr/>
        <a:lstStyle/>
        <a:p>
          <a:endParaRPr lang="pt-BR"/>
        </a:p>
      </dgm:t>
    </dgm:pt>
    <dgm:pt modelId="{989546C8-A76A-484E-846E-95B1F70ABEDF}" type="pres">
      <dgm:prSet presAssocID="{EA8134BC-64E7-4440-BB60-18EEDBB574D5}" presName="hierChild4" presStyleCnt="0"/>
      <dgm:spPr/>
    </dgm:pt>
    <dgm:pt modelId="{CCF77BAF-8D2C-4515-89A7-FCFFFC99477F}" type="pres">
      <dgm:prSet presAssocID="{EA8134BC-64E7-4440-BB60-18EEDBB574D5}" presName="hierChild5" presStyleCnt="0"/>
      <dgm:spPr/>
    </dgm:pt>
    <dgm:pt modelId="{60099398-0948-4262-BDA5-C93DFDC4643A}" type="pres">
      <dgm:prSet presAssocID="{3E7EE04B-B1FD-4210-91DC-72C0CBF34B96}" presName="Name37" presStyleLbl="parChTrans1D3" presStyleIdx="4" presStyleCnt="9"/>
      <dgm:spPr/>
      <dgm:t>
        <a:bodyPr/>
        <a:lstStyle/>
        <a:p>
          <a:endParaRPr lang="pt-BR"/>
        </a:p>
      </dgm:t>
    </dgm:pt>
    <dgm:pt modelId="{2AE5B313-882E-4262-9BE8-4DAD5733E967}" type="pres">
      <dgm:prSet presAssocID="{5786A980-3555-450D-B7B2-B467174FD3BD}" presName="hierRoot2" presStyleCnt="0">
        <dgm:presLayoutVars>
          <dgm:hierBranch val="init"/>
        </dgm:presLayoutVars>
      </dgm:prSet>
      <dgm:spPr/>
    </dgm:pt>
    <dgm:pt modelId="{A2FA0A1B-239E-44F3-BC7B-76653C0FF192}" type="pres">
      <dgm:prSet presAssocID="{5786A980-3555-450D-B7B2-B467174FD3BD}" presName="rootComposite" presStyleCnt="0"/>
      <dgm:spPr/>
    </dgm:pt>
    <dgm:pt modelId="{5B3E0091-98E5-4D6C-BDF7-79D3A987E901}" type="pres">
      <dgm:prSet presAssocID="{5786A980-3555-450D-B7B2-B467174FD3BD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EFDB207-DA7E-4426-A9EC-1627FFF7999B}" type="pres">
      <dgm:prSet presAssocID="{5786A980-3555-450D-B7B2-B467174FD3BD}" presName="rootConnector" presStyleLbl="node3" presStyleIdx="4" presStyleCnt="9"/>
      <dgm:spPr/>
      <dgm:t>
        <a:bodyPr/>
        <a:lstStyle/>
        <a:p>
          <a:endParaRPr lang="pt-BR"/>
        </a:p>
      </dgm:t>
    </dgm:pt>
    <dgm:pt modelId="{FC9AE036-2A7D-477D-AF5B-531C4C21606D}" type="pres">
      <dgm:prSet presAssocID="{5786A980-3555-450D-B7B2-B467174FD3BD}" presName="hierChild4" presStyleCnt="0"/>
      <dgm:spPr/>
    </dgm:pt>
    <dgm:pt modelId="{57C12A7D-AAE6-457E-8B01-D60E07B4ED84}" type="pres">
      <dgm:prSet presAssocID="{5786A980-3555-450D-B7B2-B467174FD3BD}" presName="hierChild5" presStyleCnt="0"/>
      <dgm:spPr/>
    </dgm:pt>
    <dgm:pt modelId="{14D43681-C940-47CE-888C-0689FF4CE4FF}" type="pres">
      <dgm:prSet presAssocID="{EEF770D5-6AA7-4790-AECE-4FB40CC9286C}" presName="Name37" presStyleLbl="parChTrans1D3" presStyleIdx="5" presStyleCnt="9"/>
      <dgm:spPr/>
      <dgm:t>
        <a:bodyPr/>
        <a:lstStyle/>
        <a:p>
          <a:endParaRPr lang="pt-BR"/>
        </a:p>
      </dgm:t>
    </dgm:pt>
    <dgm:pt modelId="{6A17EB6D-F847-4B8E-A375-42B88BBEC74A}" type="pres">
      <dgm:prSet presAssocID="{21644961-DEAD-4F13-84AE-267E22204848}" presName="hierRoot2" presStyleCnt="0">
        <dgm:presLayoutVars>
          <dgm:hierBranch val="init"/>
        </dgm:presLayoutVars>
      </dgm:prSet>
      <dgm:spPr/>
    </dgm:pt>
    <dgm:pt modelId="{B3349C63-2A92-4D8D-A493-2717C669699D}" type="pres">
      <dgm:prSet presAssocID="{21644961-DEAD-4F13-84AE-267E22204848}" presName="rootComposite" presStyleCnt="0"/>
      <dgm:spPr/>
    </dgm:pt>
    <dgm:pt modelId="{E351A83F-7EE3-49FB-B58F-045E07D522FF}" type="pres">
      <dgm:prSet presAssocID="{21644961-DEAD-4F13-84AE-267E22204848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3AAA439-85B9-41FD-B550-EF2814317610}" type="pres">
      <dgm:prSet presAssocID="{21644961-DEAD-4F13-84AE-267E22204848}" presName="rootConnector" presStyleLbl="node3" presStyleIdx="5" presStyleCnt="9"/>
      <dgm:spPr/>
      <dgm:t>
        <a:bodyPr/>
        <a:lstStyle/>
        <a:p>
          <a:endParaRPr lang="pt-BR"/>
        </a:p>
      </dgm:t>
    </dgm:pt>
    <dgm:pt modelId="{0AA9268E-78B8-4F68-8A52-390693228BAF}" type="pres">
      <dgm:prSet presAssocID="{21644961-DEAD-4F13-84AE-267E22204848}" presName="hierChild4" presStyleCnt="0"/>
      <dgm:spPr/>
    </dgm:pt>
    <dgm:pt modelId="{0D0425AC-21B3-47D8-AC29-35974CB0E112}" type="pres">
      <dgm:prSet presAssocID="{21644961-DEAD-4F13-84AE-267E22204848}" presName="hierChild5" presStyleCnt="0"/>
      <dgm:spPr/>
    </dgm:pt>
    <dgm:pt modelId="{53DD4955-762B-405F-8315-7176E41E8D42}" type="pres">
      <dgm:prSet presAssocID="{B6659033-7F64-43ED-9AD4-FE52FA00F638}" presName="Name37" presStyleLbl="parChTrans1D3" presStyleIdx="6" presStyleCnt="9"/>
      <dgm:spPr/>
      <dgm:t>
        <a:bodyPr/>
        <a:lstStyle/>
        <a:p>
          <a:endParaRPr lang="pt-BR"/>
        </a:p>
      </dgm:t>
    </dgm:pt>
    <dgm:pt modelId="{982300C2-4121-4BA8-9618-30F32F9A1F8B}" type="pres">
      <dgm:prSet presAssocID="{BA0516A5-1D01-4F47-BB16-90A5262C2D01}" presName="hierRoot2" presStyleCnt="0">
        <dgm:presLayoutVars>
          <dgm:hierBranch val="init"/>
        </dgm:presLayoutVars>
      </dgm:prSet>
      <dgm:spPr/>
    </dgm:pt>
    <dgm:pt modelId="{D93AA718-A29D-4119-A00F-AA00ED0D13B0}" type="pres">
      <dgm:prSet presAssocID="{BA0516A5-1D01-4F47-BB16-90A5262C2D01}" presName="rootComposite" presStyleCnt="0"/>
      <dgm:spPr/>
    </dgm:pt>
    <dgm:pt modelId="{7EE79EF7-8B95-49C5-A5FB-8CE8E2517621}" type="pres">
      <dgm:prSet presAssocID="{BA0516A5-1D01-4F47-BB16-90A5262C2D01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FC08D2E-3EC0-4954-A561-8869B7219617}" type="pres">
      <dgm:prSet presAssocID="{BA0516A5-1D01-4F47-BB16-90A5262C2D01}" presName="rootConnector" presStyleLbl="node3" presStyleIdx="6" presStyleCnt="9"/>
      <dgm:spPr/>
      <dgm:t>
        <a:bodyPr/>
        <a:lstStyle/>
        <a:p>
          <a:endParaRPr lang="pt-BR"/>
        </a:p>
      </dgm:t>
    </dgm:pt>
    <dgm:pt modelId="{F451701D-95BC-4D62-8348-B59C50FE9BFE}" type="pres">
      <dgm:prSet presAssocID="{BA0516A5-1D01-4F47-BB16-90A5262C2D01}" presName="hierChild4" presStyleCnt="0"/>
      <dgm:spPr/>
    </dgm:pt>
    <dgm:pt modelId="{CE94F17C-F0D7-4BE9-8FD8-05EA2977DFF0}" type="pres">
      <dgm:prSet presAssocID="{BA0516A5-1D01-4F47-BB16-90A5262C2D01}" presName="hierChild5" presStyleCnt="0"/>
      <dgm:spPr/>
    </dgm:pt>
    <dgm:pt modelId="{BD91537F-2236-436A-BE25-CEB3C6A00ED6}" type="pres">
      <dgm:prSet presAssocID="{6246E427-4344-4684-A753-B743C0CBDFE1}" presName="hierChild5" presStyleCnt="0"/>
      <dgm:spPr/>
    </dgm:pt>
    <dgm:pt modelId="{1D601E91-99CB-4427-825F-261E0446FF36}" type="pres">
      <dgm:prSet presAssocID="{B13F69B5-4114-4450-B2A5-59A21533D34B}" presName="Name37" presStyleLbl="parChTrans1D2" presStyleIdx="2" presStyleCnt="3"/>
      <dgm:spPr/>
      <dgm:t>
        <a:bodyPr/>
        <a:lstStyle/>
        <a:p>
          <a:endParaRPr lang="pt-BR"/>
        </a:p>
      </dgm:t>
    </dgm:pt>
    <dgm:pt modelId="{B6544603-AAC6-45DE-874E-CED95F2AC145}" type="pres">
      <dgm:prSet presAssocID="{320EABE0-F86B-467A-BF65-6AB099E1EF65}" presName="hierRoot2" presStyleCnt="0">
        <dgm:presLayoutVars>
          <dgm:hierBranch val="init"/>
        </dgm:presLayoutVars>
      </dgm:prSet>
      <dgm:spPr/>
    </dgm:pt>
    <dgm:pt modelId="{4E4260B9-EB8C-4AD7-89C0-CE0B5600A3DC}" type="pres">
      <dgm:prSet presAssocID="{320EABE0-F86B-467A-BF65-6AB099E1EF65}" presName="rootComposite" presStyleCnt="0"/>
      <dgm:spPr/>
    </dgm:pt>
    <dgm:pt modelId="{AEF68973-87AF-4755-942B-8530596E64AE}" type="pres">
      <dgm:prSet presAssocID="{320EABE0-F86B-467A-BF65-6AB099E1EF6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E15D3B5-11F4-40D7-B89C-58BD8916C55B}" type="pres">
      <dgm:prSet presAssocID="{320EABE0-F86B-467A-BF65-6AB099E1EF65}" presName="rootConnector" presStyleLbl="node2" presStyleIdx="2" presStyleCnt="3"/>
      <dgm:spPr/>
      <dgm:t>
        <a:bodyPr/>
        <a:lstStyle/>
        <a:p>
          <a:endParaRPr lang="pt-BR"/>
        </a:p>
      </dgm:t>
    </dgm:pt>
    <dgm:pt modelId="{9ABA61AA-9683-4866-8024-85D249B3E816}" type="pres">
      <dgm:prSet presAssocID="{320EABE0-F86B-467A-BF65-6AB099E1EF65}" presName="hierChild4" presStyleCnt="0"/>
      <dgm:spPr/>
    </dgm:pt>
    <dgm:pt modelId="{AD74DCBC-F28F-4487-A2E4-729491F23898}" type="pres">
      <dgm:prSet presAssocID="{5CC3BD11-3C3B-49E5-9867-CEED546CC5E2}" presName="Name37" presStyleLbl="parChTrans1D3" presStyleIdx="7" presStyleCnt="9"/>
      <dgm:spPr/>
      <dgm:t>
        <a:bodyPr/>
        <a:lstStyle/>
        <a:p>
          <a:endParaRPr lang="pt-BR"/>
        </a:p>
      </dgm:t>
    </dgm:pt>
    <dgm:pt modelId="{A312432B-F9D5-40B2-932D-8DE60E851CEC}" type="pres">
      <dgm:prSet presAssocID="{91812FD5-2994-4981-B399-5E4123C99215}" presName="hierRoot2" presStyleCnt="0">
        <dgm:presLayoutVars>
          <dgm:hierBranch val="init"/>
        </dgm:presLayoutVars>
      </dgm:prSet>
      <dgm:spPr/>
    </dgm:pt>
    <dgm:pt modelId="{1D33CEC0-0F7D-470B-A1F3-E3395606BC9C}" type="pres">
      <dgm:prSet presAssocID="{91812FD5-2994-4981-B399-5E4123C99215}" presName="rootComposite" presStyleCnt="0"/>
      <dgm:spPr/>
    </dgm:pt>
    <dgm:pt modelId="{A7952BCC-3DB2-4ECC-B49B-AA472CAE73C1}" type="pres">
      <dgm:prSet presAssocID="{91812FD5-2994-4981-B399-5E4123C99215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74507C7-8FCB-4A3F-B562-C944D2FD4961}" type="pres">
      <dgm:prSet presAssocID="{91812FD5-2994-4981-B399-5E4123C99215}" presName="rootConnector" presStyleLbl="node3" presStyleIdx="7" presStyleCnt="9"/>
      <dgm:spPr/>
      <dgm:t>
        <a:bodyPr/>
        <a:lstStyle/>
        <a:p>
          <a:endParaRPr lang="pt-BR"/>
        </a:p>
      </dgm:t>
    </dgm:pt>
    <dgm:pt modelId="{E060AB37-FE89-4278-B364-D69608202666}" type="pres">
      <dgm:prSet presAssocID="{91812FD5-2994-4981-B399-5E4123C99215}" presName="hierChild4" presStyleCnt="0"/>
      <dgm:spPr/>
    </dgm:pt>
    <dgm:pt modelId="{A8281EAD-ACA0-4DC9-A5A5-0FEB6D0B8097}" type="pres">
      <dgm:prSet presAssocID="{91812FD5-2994-4981-B399-5E4123C99215}" presName="hierChild5" presStyleCnt="0"/>
      <dgm:spPr/>
    </dgm:pt>
    <dgm:pt modelId="{4163DDC9-0810-4E24-9FC9-CCFC9BE50C5B}" type="pres">
      <dgm:prSet presAssocID="{D711D20F-D09F-4B97-8509-B97F1746A8F4}" presName="Name37" presStyleLbl="parChTrans1D3" presStyleIdx="8" presStyleCnt="9"/>
      <dgm:spPr/>
      <dgm:t>
        <a:bodyPr/>
        <a:lstStyle/>
        <a:p>
          <a:endParaRPr lang="pt-BR"/>
        </a:p>
      </dgm:t>
    </dgm:pt>
    <dgm:pt modelId="{AB003C89-F07A-495F-A410-3E386568CB08}" type="pres">
      <dgm:prSet presAssocID="{43D184A5-60F3-4EF6-925C-481D472EA9F0}" presName="hierRoot2" presStyleCnt="0">
        <dgm:presLayoutVars>
          <dgm:hierBranch val="init"/>
        </dgm:presLayoutVars>
      </dgm:prSet>
      <dgm:spPr/>
    </dgm:pt>
    <dgm:pt modelId="{28BFF02B-2877-49DA-8122-CB1338CC13F5}" type="pres">
      <dgm:prSet presAssocID="{43D184A5-60F3-4EF6-925C-481D472EA9F0}" presName="rootComposite" presStyleCnt="0"/>
      <dgm:spPr/>
    </dgm:pt>
    <dgm:pt modelId="{926DDE65-6590-4084-B7E9-9758678F1A7B}" type="pres">
      <dgm:prSet presAssocID="{43D184A5-60F3-4EF6-925C-481D472EA9F0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E85FB7E-18AD-406A-997C-2BC0C64BD5A6}" type="pres">
      <dgm:prSet presAssocID="{43D184A5-60F3-4EF6-925C-481D472EA9F0}" presName="rootConnector" presStyleLbl="node3" presStyleIdx="8" presStyleCnt="9"/>
      <dgm:spPr/>
      <dgm:t>
        <a:bodyPr/>
        <a:lstStyle/>
        <a:p>
          <a:endParaRPr lang="pt-BR"/>
        </a:p>
      </dgm:t>
    </dgm:pt>
    <dgm:pt modelId="{DC23F65B-33CB-4833-8517-0E7E6B9336A5}" type="pres">
      <dgm:prSet presAssocID="{43D184A5-60F3-4EF6-925C-481D472EA9F0}" presName="hierChild4" presStyleCnt="0"/>
      <dgm:spPr/>
    </dgm:pt>
    <dgm:pt modelId="{12094EE2-B141-46F2-AD05-2FA36BD9E2A8}" type="pres">
      <dgm:prSet presAssocID="{43D184A5-60F3-4EF6-925C-481D472EA9F0}" presName="hierChild5" presStyleCnt="0"/>
      <dgm:spPr/>
    </dgm:pt>
    <dgm:pt modelId="{40876A45-DE54-471B-9181-FF58EF9934DB}" type="pres">
      <dgm:prSet presAssocID="{320EABE0-F86B-467A-BF65-6AB099E1EF65}" presName="hierChild5" presStyleCnt="0"/>
      <dgm:spPr/>
    </dgm:pt>
    <dgm:pt modelId="{A99066F0-FB2C-49CB-B8B1-1810532C99B7}" type="pres">
      <dgm:prSet presAssocID="{356FF18D-5004-40A2-B4A5-458C49ABAF7C}" presName="hierChild3" presStyleCnt="0"/>
      <dgm:spPr/>
    </dgm:pt>
  </dgm:ptLst>
  <dgm:cxnLst>
    <dgm:cxn modelId="{1EA5CF1A-398B-46EF-8307-9E75BD469916}" type="presOf" srcId="{D711D20F-D09F-4B97-8509-B97F1746A8F4}" destId="{4163DDC9-0810-4E24-9FC9-CCFC9BE50C5B}" srcOrd="0" destOrd="0" presId="urn:microsoft.com/office/officeart/2005/8/layout/orgChart1"/>
    <dgm:cxn modelId="{8EC89E9B-E95A-454E-86B4-88164DDCE4AD}" type="presOf" srcId="{6246E427-4344-4684-A753-B743C0CBDFE1}" destId="{251306E3-38FD-427A-9239-085E28B3E910}" srcOrd="0" destOrd="0" presId="urn:microsoft.com/office/officeart/2005/8/layout/orgChart1"/>
    <dgm:cxn modelId="{30B3A5B0-1BB4-4269-B22F-20210656B2B2}" srcId="{8377E612-3E31-4179-8B0E-D0C7FFE6C730}" destId="{356FF18D-5004-40A2-B4A5-458C49ABAF7C}" srcOrd="0" destOrd="0" parTransId="{D5ED463F-A22F-4BFE-A3BD-D8F878C7E3E8}" sibTransId="{12CC8AA9-BED9-45CE-8B07-0D378FB43230}"/>
    <dgm:cxn modelId="{18085964-8F92-4448-B445-93BCF46A3C39}" type="presOf" srcId="{5786A980-3555-450D-B7B2-B467174FD3BD}" destId="{5B3E0091-98E5-4D6C-BDF7-79D3A987E901}" srcOrd="0" destOrd="0" presId="urn:microsoft.com/office/officeart/2005/8/layout/orgChart1"/>
    <dgm:cxn modelId="{85062A7A-ABED-40F2-A809-302DBF5C98DB}" type="presOf" srcId="{C8F62258-8345-491F-A861-8A8C909B1CBF}" destId="{7CA0DF21-D859-4DD6-9BD6-0BFBC15FB738}" srcOrd="1" destOrd="0" presId="urn:microsoft.com/office/officeart/2005/8/layout/orgChart1"/>
    <dgm:cxn modelId="{DDB0605E-F1BD-4F0E-A523-921C6A0E25F0}" type="presOf" srcId="{EA8134BC-64E7-4440-BB60-18EEDBB574D5}" destId="{76E4CC31-C90F-47B8-9231-D17745B123D8}" srcOrd="1" destOrd="0" presId="urn:microsoft.com/office/officeart/2005/8/layout/orgChart1"/>
    <dgm:cxn modelId="{78512794-0198-42E9-BA19-D9FAA064A141}" type="presOf" srcId="{38B4FDE7-8172-496D-92AF-153B07543EEE}" destId="{6AC5D7FB-5293-4348-BD7B-B26B51D840DD}" srcOrd="0" destOrd="0" presId="urn:microsoft.com/office/officeart/2005/8/layout/orgChart1"/>
    <dgm:cxn modelId="{9EF90EC6-7E92-43AE-98EA-38E111A68FA6}" srcId="{6246E427-4344-4684-A753-B743C0CBDFE1}" destId="{5786A980-3555-450D-B7B2-B467174FD3BD}" srcOrd="1" destOrd="0" parTransId="{3E7EE04B-B1FD-4210-91DC-72C0CBF34B96}" sibTransId="{7609634E-9529-4BB8-8F47-81F1D6460636}"/>
    <dgm:cxn modelId="{D5455B64-A2BE-4A36-9658-344E0488DDA8}" srcId="{6246E427-4344-4684-A753-B743C0CBDFE1}" destId="{EA8134BC-64E7-4440-BB60-18EEDBB574D5}" srcOrd="0" destOrd="0" parTransId="{F8DD4ADA-A3E8-4B4A-A8F7-629B58B0ADB3}" sibTransId="{75468ABF-BE81-4171-A364-D7A3E4C17FC8}"/>
    <dgm:cxn modelId="{1D40B899-9028-4C37-8EE7-922E72C08D8B}" srcId="{356FF18D-5004-40A2-B4A5-458C49ABAF7C}" destId="{6246E427-4344-4684-A753-B743C0CBDFE1}" srcOrd="1" destOrd="0" parTransId="{C0023000-6262-404E-BC66-75C6BBDA44FB}" sibTransId="{CCCE6BBC-29F2-440C-A004-39247CDCFF8C}"/>
    <dgm:cxn modelId="{6C07487C-7C56-42C9-8984-B24B17A80E0C}" type="presOf" srcId="{B412D0F5-0C60-46D2-A270-644DF064F771}" destId="{5F334803-B194-4A1A-9831-B95BB4CFDFBC}" srcOrd="0" destOrd="0" presId="urn:microsoft.com/office/officeart/2005/8/layout/orgChart1"/>
    <dgm:cxn modelId="{FA597F06-D8E2-406A-9DA2-A09CBC72D7C6}" type="presOf" srcId="{43D184A5-60F3-4EF6-925C-481D472EA9F0}" destId="{4E85FB7E-18AD-406A-997C-2BC0C64BD5A6}" srcOrd="1" destOrd="0" presId="urn:microsoft.com/office/officeart/2005/8/layout/orgChart1"/>
    <dgm:cxn modelId="{2C647C49-07EE-4FAE-B476-172C22E74DF2}" type="presOf" srcId="{C0023000-6262-404E-BC66-75C6BBDA44FB}" destId="{5BC55383-C451-42AF-B9DC-27DAB79440C8}" srcOrd="0" destOrd="0" presId="urn:microsoft.com/office/officeart/2005/8/layout/orgChart1"/>
    <dgm:cxn modelId="{5AA5194B-E650-40DC-9FCA-2B1D1F251550}" type="presOf" srcId="{8377E612-3E31-4179-8B0E-D0C7FFE6C730}" destId="{B5501BBA-0CCF-47CE-8C6A-1173C47FADE9}" srcOrd="0" destOrd="0" presId="urn:microsoft.com/office/officeart/2005/8/layout/orgChart1"/>
    <dgm:cxn modelId="{F5D76089-EBC1-438C-94A7-1EAD216C59F0}" type="presOf" srcId="{21644961-DEAD-4F13-84AE-267E22204848}" destId="{E3AAA439-85B9-41FD-B550-EF2814317610}" srcOrd="1" destOrd="0" presId="urn:microsoft.com/office/officeart/2005/8/layout/orgChart1"/>
    <dgm:cxn modelId="{425AA7AC-C698-44E0-9E56-EC19CFB6F0CC}" type="presOf" srcId="{B412D0F5-0C60-46D2-A270-644DF064F771}" destId="{8EC062B3-38A5-4AF1-8CE5-EE11B3CD6056}" srcOrd="1" destOrd="0" presId="urn:microsoft.com/office/officeart/2005/8/layout/orgChart1"/>
    <dgm:cxn modelId="{0C15271A-F06B-4949-9E66-CD4F319F4BDE}" type="presOf" srcId="{77946FEF-F64B-4851-936A-9476BA9EAA04}" destId="{D1D004AD-5756-40B8-84B3-9437EE7BA1F0}" srcOrd="1" destOrd="0" presId="urn:microsoft.com/office/officeart/2005/8/layout/orgChart1"/>
    <dgm:cxn modelId="{25C0A2F3-8D9F-47A5-94AB-61B934004665}" type="presOf" srcId="{7A8C808F-C8B9-4820-BDAE-89837890FEC8}" destId="{F2925826-9630-4738-BB58-D7C3F6915A83}" srcOrd="0" destOrd="0" presId="urn:microsoft.com/office/officeart/2005/8/layout/orgChart1"/>
    <dgm:cxn modelId="{3E5EE2F8-1E15-4E63-8C56-3C19408D96F6}" type="presOf" srcId="{3E7EE04B-B1FD-4210-91DC-72C0CBF34B96}" destId="{60099398-0948-4262-BDA5-C93DFDC4643A}" srcOrd="0" destOrd="0" presId="urn:microsoft.com/office/officeart/2005/8/layout/orgChart1"/>
    <dgm:cxn modelId="{CD5DC4FA-367B-4ADE-9423-FD4A49076FAE}" srcId="{6246E427-4344-4684-A753-B743C0CBDFE1}" destId="{21644961-DEAD-4F13-84AE-267E22204848}" srcOrd="2" destOrd="0" parTransId="{EEF770D5-6AA7-4790-AECE-4FB40CC9286C}" sibTransId="{4313207D-1F72-4077-890D-D0DE38A5846F}"/>
    <dgm:cxn modelId="{8D616860-5F7E-48E9-A6F6-E9BBDF8941D1}" type="presOf" srcId="{5CC3BD11-3C3B-49E5-9867-CEED546CC5E2}" destId="{AD74DCBC-F28F-4487-A2E4-729491F23898}" srcOrd="0" destOrd="0" presId="urn:microsoft.com/office/officeart/2005/8/layout/orgChart1"/>
    <dgm:cxn modelId="{EAD30434-BF32-42CA-93AF-3C03EDC583E5}" type="presOf" srcId="{B6659033-7F64-43ED-9AD4-FE52FA00F638}" destId="{53DD4955-762B-405F-8315-7176E41E8D42}" srcOrd="0" destOrd="0" presId="urn:microsoft.com/office/officeart/2005/8/layout/orgChart1"/>
    <dgm:cxn modelId="{FCA502CB-7320-4086-AF69-95E3BD6DCEEC}" type="presOf" srcId="{EEF770D5-6AA7-4790-AECE-4FB40CC9286C}" destId="{14D43681-C940-47CE-888C-0689FF4CE4FF}" srcOrd="0" destOrd="0" presId="urn:microsoft.com/office/officeart/2005/8/layout/orgChart1"/>
    <dgm:cxn modelId="{083133B1-1E31-4F9B-8299-45761997AB15}" type="presOf" srcId="{CAE77586-78D3-4F4D-A24A-61093BB86274}" destId="{40634E72-10C4-4C35-B165-28E51131DFD0}" srcOrd="0" destOrd="0" presId="urn:microsoft.com/office/officeart/2005/8/layout/orgChart1"/>
    <dgm:cxn modelId="{CCD72518-430F-4A44-89B2-80B683520D7F}" type="presOf" srcId="{91812FD5-2994-4981-B399-5E4123C99215}" destId="{A7952BCC-3DB2-4ECC-B49B-AA472CAE73C1}" srcOrd="0" destOrd="0" presId="urn:microsoft.com/office/officeart/2005/8/layout/orgChart1"/>
    <dgm:cxn modelId="{4CB3A0AA-5933-4EA7-85C0-34DFE2FCE4D3}" srcId="{320EABE0-F86B-467A-BF65-6AB099E1EF65}" destId="{91812FD5-2994-4981-B399-5E4123C99215}" srcOrd="0" destOrd="0" parTransId="{5CC3BD11-3C3B-49E5-9867-CEED546CC5E2}" sibTransId="{0F180655-083D-4071-BBC9-97BD81AFAA90}"/>
    <dgm:cxn modelId="{C28032BE-0FCF-48EE-BC88-DC1A439E67E0}" srcId="{6246E427-4344-4684-A753-B743C0CBDFE1}" destId="{BA0516A5-1D01-4F47-BB16-90A5262C2D01}" srcOrd="3" destOrd="0" parTransId="{B6659033-7F64-43ED-9AD4-FE52FA00F638}" sibTransId="{6A198381-3070-4996-8F3B-56CA89F2FCFF}"/>
    <dgm:cxn modelId="{AC7C9D4F-23E2-40AB-8A9E-1063A28103A3}" type="presOf" srcId="{77946FEF-F64B-4851-936A-9476BA9EAA04}" destId="{016DF1F5-2BBC-4F04-9BB9-78B87419C480}" srcOrd="0" destOrd="0" presId="urn:microsoft.com/office/officeart/2005/8/layout/orgChart1"/>
    <dgm:cxn modelId="{CE783BDD-1A2E-4B40-9EDE-D3D07A74F0BF}" srcId="{356FF18D-5004-40A2-B4A5-458C49ABAF7C}" destId="{320EABE0-F86B-467A-BF65-6AB099E1EF65}" srcOrd="2" destOrd="0" parTransId="{B13F69B5-4114-4450-B2A5-59A21533D34B}" sibTransId="{7D003D08-B984-4376-8CC6-49476189618C}"/>
    <dgm:cxn modelId="{AE362CC7-9AC1-4A34-AF2F-CD56ADF0CB7B}" type="presOf" srcId="{B13F69B5-4114-4450-B2A5-59A21533D34B}" destId="{1D601E91-99CB-4427-825F-261E0446FF36}" srcOrd="0" destOrd="0" presId="urn:microsoft.com/office/officeart/2005/8/layout/orgChart1"/>
    <dgm:cxn modelId="{471B4ECA-3C2C-4C24-B58E-A409A110BBA9}" type="presOf" srcId="{F8DD4ADA-A3E8-4B4A-A8F7-629B58B0ADB3}" destId="{DE0EBF5C-122A-4B77-990A-A3F773728A7B}" srcOrd="0" destOrd="0" presId="urn:microsoft.com/office/officeart/2005/8/layout/orgChart1"/>
    <dgm:cxn modelId="{E1C373B8-EA43-4B8F-8CC9-C5BA7459A08D}" srcId="{356FF18D-5004-40A2-B4A5-458C49ABAF7C}" destId="{0AF6D579-AB41-46E6-B3F0-C823F454304E}" srcOrd="0" destOrd="0" parTransId="{CCC9DF78-F1B3-4050-92BA-E860C36AC1DA}" sibTransId="{52291EE9-D57F-4422-B3AB-74C1085145ED}"/>
    <dgm:cxn modelId="{DCC62796-9DEF-41F5-BD0B-AE308EC25FD4}" type="presOf" srcId="{EA8134BC-64E7-4440-BB60-18EEDBB574D5}" destId="{1655C0EA-24AA-4EB7-A5E4-F7006F248F38}" srcOrd="0" destOrd="0" presId="urn:microsoft.com/office/officeart/2005/8/layout/orgChart1"/>
    <dgm:cxn modelId="{6D79F771-D041-4AD2-B262-5F164F3F6B9D}" type="presOf" srcId="{43D184A5-60F3-4EF6-925C-481D472EA9F0}" destId="{926DDE65-6590-4084-B7E9-9758678F1A7B}" srcOrd="0" destOrd="0" presId="urn:microsoft.com/office/officeart/2005/8/layout/orgChart1"/>
    <dgm:cxn modelId="{81E4C3FE-3466-452F-A766-09CA55636381}" type="presOf" srcId="{91812FD5-2994-4981-B399-5E4123C99215}" destId="{274507C7-8FCB-4A3F-B562-C944D2FD4961}" srcOrd="1" destOrd="0" presId="urn:microsoft.com/office/officeart/2005/8/layout/orgChart1"/>
    <dgm:cxn modelId="{66FE8B81-CF5C-4479-8D70-1252F7AF2CE9}" type="presOf" srcId="{5786A980-3555-450D-B7B2-B467174FD3BD}" destId="{6EFDB207-DA7E-4426-A9EC-1627FFF7999B}" srcOrd="1" destOrd="0" presId="urn:microsoft.com/office/officeart/2005/8/layout/orgChart1"/>
    <dgm:cxn modelId="{04BDBB61-5BBC-435C-9039-E327A6C70602}" type="presOf" srcId="{0AF6D579-AB41-46E6-B3F0-C823F454304E}" destId="{A5921A13-E05C-463C-BD57-9BA9DB3CCB17}" srcOrd="1" destOrd="0" presId="urn:microsoft.com/office/officeart/2005/8/layout/orgChart1"/>
    <dgm:cxn modelId="{40D32102-DBF4-4E05-A9E3-B2CEAA3E8AF7}" type="presOf" srcId="{21644961-DEAD-4F13-84AE-267E22204848}" destId="{E351A83F-7EE3-49FB-B58F-045E07D522FF}" srcOrd="0" destOrd="0" presId="urn:microsoft.com/office/officeart/2005/8/layout/orgChart1"/>
    <dgm:cxn modelId="{EBDF05E5-0BDC-40CB-AC56-88B6E4C42B7A}" srcId="{0AF6D579-AB41-46E6-B3F0-C823F454304E}" destId="{C8F62258-8345-491F-A861-8A8C909B1CBF}" srcOrd="2" destOrd="0" parTransId="{38B4FDE7-8172-496D-92AF-153B07543EEE}" sibTransId="{198A70E3-D41A-4E5C-AADD-5FA15B4A4018}"/>
    <dgm:cxn modelId="{4A1C1B6D-42E2-466D-BAD5-EE4E707A0D10}" srcId="{0AF6D579-AB41-46E6-B3F0-C823F454304E}" destId="{77946FEF-F64B-4851-936A-9476BA9EAA04}" srcOrd="0" destOrd="0" parTransId="{CAE77586-78D3-4F4D-A24A-61093BB86274}" sibTransId="{D2BDE243-ACA6-4BF8-B100-159EDB3560E0}"/>
    <dgm:cxn modelId="{27A579BD-6047-475A-8701-4DE26ABFEECF}" type="presOf" srcId="{0AF6D579-AB41-46E6-B3F0-C823F454304E}" destId="{CBE3CC42-C509-4F16-995A-90368F732B64}" srcOrd="0" destOrd="0" presId="urn:microsoft.com/office/officeart/2005/8/layout/orgChart1"/>
    <dgm:cxn modelId="{8EA71131-72F3-4DE2-85FE-2890D02F772D}" type="presOf" srcId="{356FF18D-5004-40A2-B4A5-458C49ABAF7C}" destId="{2581A30A-2015-4C5F-8D1E-736FA432E708}" srcOrd="1" destOrd="0" presId="urn:microsoft.com/office/officeart/2005/8/layout/orgChart1"/>
    <dgm:cxn modelId="{31E5FCDB-0F54-4092-A378-E50DC9B3399C}" type="presOf" srcId="{BA0516A5-1D01-4F47-BB16-90A5262C2D01}" destId="{2FC08D2E-3EC0-4954-A561-8869B7219617}" srcOrd="1" destOrd="0" presId="urn:microsoft.com/office/officeart/2005/8/layout/orgChart1"/>
    <dgm:cxn modelId="{C6D62754-003E-406A-A9CA-0E8659CDFBB2}" type="presOf" srcId="{320EABE0-F86B-467A-BF65-6AB099E1EF65}" destId="{AEF68973-87AF-4755-942B-8530596E64AE}" srcOrd="0" destOrd="0" presId="urn:microsoft.com/office/officeart/2005/8/layout/orgChart1"/>
    <dgm:cxn modelId="{9F568515-EF27-41A5-89A5-35605BEA4EB7}" type="presOf" srcId="{356FF18D-5004-40A2-B4A5-458C49ABAF7C}" destId="{8C5B6B65-4BB1-4DAA-BB62-2C13EC38189E}" srcOrd="0" destOrd="0" presId="urn:microsoft.com/office/officeart/2005/8/layout/orgChart1"/>
    <dgm:cxn modelId="{D6B2FEC4-7D2D-4964-A0D8-95A9FABDFCDE}" type="presOf" srcId="{BA0516A5-1D01-4F47-BB16-90A5262C2D01}" destId="{7EE79EF7-8B95-49C5-A5FB-8CE8E2517621}" srcOrd="0" destOrd="0" presId="urn:microsoft.com/office/officeart/2005/8/layout/orgChart1"/>
    <dgm:cxn modelId="{7B741F76-F9B4-4E47-9E32-A3C6F1E0DC68}" type="presOf" srcId="{6246E427-4344-4684-A753-B743C0CBDFE1}" destId="{D8702B1E-BFCB-4814-A2F7-65EAA03D67A8}" srcOrd="1" destOrd="0" presId="urn:microsoft.com/office/officeart/2005/8/layout/orgChart1"/>
    <dgm:cxn modelId="{21E17698-0440-4373-9E30-3741FCAF8361}" type="presOf" srcId="{C8F62258-8345-491F-A861-8A8C909B1CBF}" destId="{23F4709A-D1BD-4B7A-BC2E-4CD718FEB10C}" srcOrd="0" destOrd="0" presId="urn:microsoft.com/office/officeart/2005/8/layout/orgChart1"/>
    <dgm:cxn modelId="{9045A631-A458-43E0-BE87-282669B22C77}" srcId="{0AF6D579-AB41-46E6-B3F0-C823F454304E}" destId="{B412D0F5-0C60-46D2-A270-644DF064F771}" srcOrd="1" destOrd="0" parTransId="{7A8C808F-C8B9-4820-BDAE-89837890FEC8}" sibTransId="{FFA42055-619E-4860-BE93-78EE029F6FCB}"/>
    <dgm:cxn modelId="{DCE0772A-341A-4392-842A-F5488A02A229}" type="presOf" srcId="{CCC9DF78-F1B3-4050-92BA-E860C36AC1DA}" destId="{75D7E770-4AF8-46F2-9858-48A45F52F1CD}" srcOrd="0" destOrd="0" presId="urn:microsoft.com/office/officeart/2005/8/layout/orgChart1"/>
    <dgm:cxn modelId="{491E5F01-FA08-41F9-9D98-6E08810BAA82}" type="presOf" srcId="{320EABE0-F86B-467A-BF65-6AB099E1EF65}" destId="{4E15D3B5-11F4-40D7-B89C-58BD8916C55B}" srcOrd="1" destOrd="0" presId="urn:microsoft.com/office/officeart/2005/8/layout/orgChart1"/>
    <dgm:cxn modelId="{CF817A55-663B-47CE-B027-EDE4E5FDBD6E}" srcId="{320EABE0-F86B-467A-BF65-6AB099E1EF65}" destId="{43D184A5-60F3-4EF6-925C-481D472EA9F0}" srcOrd="1" destOrd="0" parTransId="{D711D20F-D09F-4B97-8509-B97F1746A8F4}" sibTransId="{11B3FC48-26C5-44EF-8AF2-27E66D237706}"/>
    <dgm:cxn modelId="{2636EDC5-9192-4BC0-AE64-9A6CE21BAA8B}" type="presParOf" srcId="{B5501BBA-0CCF-47CE-8C6A-1173C47FADE9}" destId="{622CB0AA-8A1A-45D9-BE8A-A9434B9312CA}" srcOrd="0" destOrd="0" presId="urn:microsoft.com/office/officeart/2005/8/layout/orgChart1"/>
    <dgm:cxn modelId="{D8E91DE5-634E-4A05-A592-75D72DF2C431}" type="presParOf" srcId="{622CB0AA-8A1A-45D9-BE8A-A9434B9312CA}" destId="{64E6DD4F-EFCB-4801-9A3A-5A9FDBD25F91}" srcOrd="0" destOrd="0" presId="urn:microsoft.com/office/officeart/2005/8/layout/orgChart1"/>
    <dgm:cxn modelId="{2CC361B8-44FF-4A4C-859A-3C4C166ECB4F}" type="presParOf" srcId="{64E6DD4F-EFCB-4801-9A3A-5A9FDBD25F91}" destId="{8C5B6B65-4BB1-4DAA-BB62-2C13EC38189E}" srcOrd="0" destOrd="0" presId="urn:microsoft.com/office/officeart/2005/8/layout/orgChart1"/>
    <dgm:cxn modelId="{1F120AAD-C053-4DCA-9403-4A4A24E371FE}" type="presParOf" srcId="{64E6DD4F-EFCB-4801-9A3A-5A9FDBD25F91}" destId="{2581A30A-2015-4C5F-8D1E-736FA432E708}" srcOrd="1" destOrd="0" presId="urn:microsoft.com/office/officeart/2005/8/layout/orgChart1"/>
    <dgm:cxn modelId="{026E56D7-3D09-43C2-94FF-5FFB1C8188F5}" type="presParOf" srcId="{622CB0AA-8A1A-45D9-BE8A-A9434B9312CA}" destId="{10754F10-9087-4CDF-93C0-B5544F87B4B0}" srcOrd="1" destOrd="0" presId="urn:microsoft.com/office/officeart/2005/8/layout/orgChart1"/>
    <dgm:cxn modelId="{93D8BB6C-4F23-44F5-846C-10822C9F657A}" type="presParOf" srcId="{10754F10-9087-4CDF-93C0-B5544F87B4B0}" destId="{75D7E770-4AF8-46F2-9858-48A45F52F1CD}" srcOrd="0" destOrd="0" presId="urn:microsoft.com/office/officeart/2005/8/layout/orgChart1"/>
    <dgm:cxn modelId="{BDD8A099-A697-4037-8C7D-56463FEC7FDC}" type="presParOf" srcId="{10754F10-9087-4CDF-93C0-B5544F87B4B0}" destId="{B4751B8C-92F5-4788-B8E0-660C808DEC09}" srcOrd="1" destOrd="0" presId="urn:microsoft.com/office/officeart/2005/8/layout/orgChart1"/>
    <dgm:cxn modelId="{990B68C7-77E0-4020-AF0B-BFCD82DCB342}" type="presParOf" srcId="{B4751B8C-92F5-4788-B8E0-660C808DEC09}" destId="{76A2ACC1-E7FE-4922-AF0F-A6942E89EF5A}" srcOrd="0" destOrd="0" presId="urn:microsoft.com/office/officeart/2005/8/layout/orgChart1"/>
    <dgm:cxn modelId="{1C53B525-88B7-412C-A3F8-8782CA2EBDD6}" type="presParOf" srcId="{76A2ACC1-E7FE-4922-AF0F-A6942E89EF5A}" destId="{CBE3CC42-C509-4F16-995A-90368F732B64}" srcOrd="0" destOrd="0" presId="urn:microsoft.com/office/officeart/2005/8/layout/orgChart1"/>
    <dgm:cxn modelId="{521555D6-0893-42E0-8898-AF4BBF2A18E8}" type="presParOf" srcId="{76A2ACC1-E7FE-4922-AF0F-A6942E89EF5A}" destId="{A5921A13-E05C-463C-BD57-9BA9DB3CCB17}" srcOrd="1" destOrd="0" presId="urn:microsoft.com/office/officeart/2005/8/layout/orgChart1"/>
    <dgm:cxn modelId="{28D2D72A-EEC8-4324-A850-B62775224398}" type="presParOf" srcId="{B4751B8C-92F5-4788-B8E0-660C808DEC09}" destId="{FD1DB9E0-197F-4886-ABA1-A07274AB1F5F}" srcOrd="1" destOrd="0" presId="urn:microsoft.com/office/officeart/2005/8/layout/orgChart1"/>
    <dgm:cxn modelId="{BF1AC574-E229-4B69-B4C9-B3FD80E52F12}" type="presParOf" srcId="{FD1DB9E0-197F-4886-ABA1-A07274AB1F5F}" destId="{40634E72-10C4-4C35-B165-28E51131DFD0}" srcOrd="0" destOrd="0" presId="urn:microsoft.com/office/officeart/2005/8/layout/orgChart1"/>
    <dgm:cxn modelId="{BB1A322A-538D-471D-B37C-9ADB74615524}" type="presParOf" srcId="{FD1DB9E0-197F-4886-ABA1-A07274AB1F5F}" destId="{C7F79558-BD5B-412E-A32F-F3789E227981}" srcOrd="1" destOrd="0" presId="urn:microsoft.com/office/officeart/2005/8/layout/orgChart1"/>
    <dgm:cxn modelId="{F80AF7C6-2281-4FAF-9ED7-8D7DCF1E8F38}" type="presParOf" srcId="{C7F79558-BD5B-412E-A32F-F3789E227981}" destId="{E9D14C31-3312-4C09-A0E3-85AB91E9A888}" srcOrd="0" destOrd="0" presId="urn:microsoft.com/office/officeart/2005/8/layout/orgChart1"/>
    <dgm:cxn modelId="{7CF46C52-042E-4697-884A-7733C2F4651E}" type="presParOf" srcId="{E9D14C31-3312-4C09-A0E3-85AB91E9A888}" destId="{016DF1F5-2BBC-4F04-9BB9-78B87419C480}" srcOrd="0" destOrd="0" presId="urn:microsoft.com/office/officeart/2005/8/layout/orgChart1"/>
    <dgm:cxn modelId="{BAB213EA-0610-42F8-BA4C-39E4B066FFE6}" type="presParOf" srcId="{E9D14C31-3312-4C09-A0E3-85AB91E9A888}" destId="{D1D004AD-5756-40B8-84B3-9437EE7BA1F0}" srcOrd="1" destOrd="0" presId="urn:microsoft.com/office/officeart/2005/8/layout/orgChart1"/>
    <dgm:cxn modelId="{3F5B94B7-F133-4DFB-8CB0-FE1410E7A7E3}" type="presParOf" srcId="{C7F79558-BD5B-412E-A32F-F3789E227981}" destId="{9403A2BD-4E6E-4C7F-A636-01157968AE5E}" srcOrd="1" destOrd="0" presId="urn:microsoft.com/office/officeart/2005/8/layout/orgChart1"/>
    <dgm:cxn modelId="{F9F08C19-D641-46EB-8D76-8109A6C29762}" type="presParOf" srcId="{C7F79558-BD5B-412E-A32F-F3789E227981}" destId="{1300F01E-2DE0-4A66-B04B-32C0D9E3512A}" srcOrd="2" destOrd="0" presId="urn:microsoft.com/office/officeart/2005/8/layout/orgChart1"/>
    <dgm:cxn modelId="{F19C1C46-5198-4893-95BC-1810EFA79040}" type="presParOf" srcId="{FD1DB9E0-197F-4886-ABA1-A07274AB1F5F}" destId="{F2925826-9630-4738-BB58-D7C3F6915A83}" srcOrd="2" destOrd="0" presId="urn:microsoft.com/office/officeart/2005/8/layout/orgChart1"/>
    <dgm:cxn modelId="{C78FFB40-602C-4EC7-B7B1-0A584C859806}" type="presParOf" srcId="{FD1DB9E0-197F-4886-ABA1-A07274AB1F5F}" destId="{54CAF62E-9254-4884-A7E1-FADCA02F7FEF}" srcOrd="3" destOrd="0" presId="urn:microsoft.com/office/officeart/2005/8/layout/orgChart1"/>
    <dgm:cxn modelId="{D80125DE-0E6F-4614-8356-566E096F9096}" type="presParOf" srcId="{54CAF62E-9254-4884-A7E1-FADCA02F7FEF}" destId="{0075F721-A06E-43B1-A167-B18CC289B21B}" srcOrd="0" destOrd="0" presId="urn:microsoft.com/office/officeart/2005/8/layout/orgChart1"/>
    <dgm:cxn modelId="{03715120-8B30-4630-AB26-FD9E190A2D4B}" type="presParOf" srcId="{0075F721-A06E-43B1-A167-B18CC289B21B}" destId="{5F334803-B194-4A1A-9831-B95BB4CFDFBC}" srcOrd="0" destOrd="0" presId="urn:microsoft.com/office/officeart/2005/8/layout/orgChart1"/>
    <dgm:cxn modelId="{747C922D-37F4-439F-8FB0-3A903F91F56C}" type="presParOf" srcId="{0075F721-A06E-43B1-A167-B18CC289B21B}" destId="{8EC062B3-38A5-4AF1-8CE5-EE11B3CD6056}" srcOrd="1" destOrd="0" presId="urn:microsoft.com/office/officeart/2005/8/layout/orgChart1"/>
    <dgm:cxn modelId="{6A077833-E537-408B-961A-7277F248AB75}" type="presParOf" srcId="{54CAF62E-9254-4884-A7E1-FADCA02F7FEF}" destId="{2065245C-EA2B-48F9-8FE7-7BFFF9FB4BB5}" srcOrd="1" destOrd="0" presId="urn:microsoft.com/office/officeart/2005/8/layout/orgChart1"/>
    <dgm:cxn modelId="{940C60B6-6F34-4B2D-92F4-DE04F98B944C}" type="presParOf" srcId="{54CAF62E-9254-4884-A7E1-FADCA02F7FEF}" destId="{25A21110-5D52-4990-98E7-F0FA222312AF}" srcOrd="2" destOrd="0" presId="urn:microsoft.com/office/officeart/2005/8/layout/orgChart1"/>
    <dgm:cxn modelId="{AECF6B70-86C3-496A-81BE-5DAF4340D3D0}" type="presParOf" srcId="{FD1DB9E0-197F-4886-ABA1-A07274AB1F5F}" destId="{6AC5D7FB-5293-4348-BD7B-B26B51D840DD}" srcOrd="4" destOrd="0" presId="urn:microsoft.com/office/officeart/2005/8/layout/orgChart1"/>
    <dgm:cxn modelId="{00B424C6-7672-4CF1-965B-72DEE5CC7E60}" type="presParOf" srcId="{FD1DB9E0-197F-4886-ABA1-A07274AB1F5F}" destId="{C0875F47-E4DA-4B34-B829-0B1946AF54B5}" srcOrd="5" destOrd="0" presId="urn:microsoft.com/office/officeart/2005/8/layout/orgChart1"/>
    <dgm:cxn modelId="{E05CE298-2318-47F9-B75D-1020E89C9A6E}" type="presParOf" srcId="{C0875F47-E4DA-4B34-B829-0B1946AF54B5}" destId="{3E11BBEC-9FE3-4575-BB5B-97BA5A480833}" srcOrd="0" destOrd="0" presId="urn:microsoft.com/office/officeart/2005/8/layout/orgChart1"/>
    <dgm:cxn modelId="{7065AB90-EB09-4052-863E-4CA828FDF031}" type="presParOf" srcId="{3E11BBEC-9FE3-4575-BB5B-97BA5A480833}" destId="{23F4709A-D1BD-4B7A-BC2E-4CD718FEB10C}" srcOrd="0" destOrd="0" presId="urn:microsoft.com/office/officeart/2005/8/layout/orgChart1"/>
    <dgm:cxn modelId="{A8A9B156-F45B-4DF8-B320-9BDFB57850E0}" type="presParOf" srcId="{3E11BBEC-9FE3-4575-BB5B-97BA5A480833}" destId="{7CA0DF21-D859-4DD6-9BD6-0BFBC15FB738}" srcOrd="1" destOrd="0" presId="urn:microsoft.com/office/officeart/2005/8/layout/orgChart1"/>
    <dgm:cxn modelId="{8FA95BC0-6ADC-4A50-863F-00D97DF72892}" type="presParOf" srcId="{C0875F47-E4DA-4B34-B829-0B1946AF54B5}" destId="{783D488D-6027-4A29-9933-A1090524A0DE}" srcOrd="1" destOrd="0" presId="urn:microsoft.com/office/officeart/2005/8/layout/orgChart1"/>
    <dgm:cxn modelId="{D805D36B-EAB4-49FC-92A2-6724B2994F36}" type="presParOf" srcId="{C0875F47-E4DA-4B34-B829-0B1946AF54B5}" destId="{D5F85B8C-3E00-49C3-9C55-3B1CEDE556EF}" srcOrd="2" destOrd="0" presId="urn:microsoft.com/office/officeart/2005/8/layout/orgChart1"/>
    <dgm:cxn modelId="{09ACA214-6D20-4726-943E-60DF27806296}" type="presParOf" srcId="{B4751B8C-92F5-4788-B8E0-660C808DEC09}" destId="{4A5205B8-49E8-4E48-92EA-16ABB5C2F098}" srcOrd="2" destOrd="0" presId="urn:microsoft.com/office/officeart/2005/8/layout/orgChart1"/>
    <dgm:cxn modelId="{A48CA76E-A16C-4CF2-9584-00D77A08A69F}" type="presParOf" srcId="{10754F10-9087-4CDF-93C0-B5544F87B4B0}" destId="{5BC55383-C451-42AF-B9DC-27DAB79440C8}" srcOrd="2" destOrd="0" presId="urn:microsoft.com/office/officeart/2005/8/layout/orgChart1"/>
    <dgm:cxn modelId="{25A26C54-D492-43EF-898A-52B960791D8D}" type="presParOf" srcId="{10754F10-9087-4CDF-93C0-B5544F87B4B0}" destId="{9E9A2827-5726-4802-A551-2122CBD912BF}" srcOrd="3" destOrd="0" presId="urn:microsoft.com/office/officeart/2005/8/layout/orgChart1"/>
    <dgm:cxn modelId="{53061A37-98E6-404D-A0DA-59099B879A30}" type="presParOf" srcId="{9E9A2827-5726-4802-A551-2122CBD912BF}" destId="{8A2E31B3-0C96-45FB-BB96-3440F5D57CF1}" srcOrd="0" destOrd="0" presId="urn:microsoft.com/office/officeart/2005/8/layout/orgChart1"/>
    <dgm:cxn modelId="{163EAAD5-F29B-4639-8470-B86A26C9DFD4}" type="presParOf" srcId="{8A2E31B3-0C96-45FB-BB96-3440F5D57CF1}" destId="{251306E3-38FD-427A-9239-085E28B3E910}" srcOrd="0" destOrd="0" presId="urn:microsoft.com/office/officeart/2005/8/layout/orgChart1"/>
    <dgm:cxn modelId="{66267602-C21B-4047-8722-682041E5E934}" type="presParOf" srcId="{8A2E31B3-0C96-45FB-BB96-3440F5D57CF1}" destId="{D8702B1E-BFCB-4814-A2F7-65EAA03D67A8}" srcOrd="1" destOrd="0" presId="urn:microsoft.com/office/officeart/2005/8/layout/orgChart1"/>
    <dgm:cxn modelId="{A4CE7A04-DA6E-4DDA-8EA1-A3CAB0552B33}" type="presParOf" srcId="{9E9A2827-5726-4802-A551-2122CBD912BF}" destId="{E3EE3739-ABF0-4D60-AC69-A727F240C54A}" srcOrd="1" destOrd="0" presId="urn:microsoft.com/office/officeart/2005/8/layout/orgChart1"/>
    <dgm:cxn modelId="{32F78196-F21B-4BCB-B32B-C90099A34B88}" type="presParOf" srcId="{E3EE3739-ABF0-4D60-AC69-A727F240C54A}" destId="{DE0EBF5C-122A-4B77-990A-A3F773728A7B}" srcOrd="0" destOrd="0" presId="urn:microsoft.com/office/officeart/2005/8/layout/orgChart1"/>
    <dgm:cxn modelId="{06D29E56-CB5F-4ED2-9D83-892EA79716A0}" type="presParOf" srcId="{E3EE3739-ABF0-4D60-AC69-A727F240C54A}" destId="{57C2F093-38A3-4D8E-A3E1-D23AB35F2FB4}" srcOrd="1" destOrd="0" presId="urn:microsoft.com/office/officeart/2005/8/layout/orgChart1"/>
    <dgm:cxn modelId="{D9ACC737-2071-4411-9CDA-21960D8ACBA9}" type="presParOf" srcId="{57C2F093-38A3-4D8E-A3E1-D23AB35F2FB4}" destId="{60B20AAC-9943-4113-A73C-92054232A546}" srcOrd="0" destOrd="0" presId="urn:microsoft.com/office/officeart/2005/8/layout/orgChart1"/>
    <dgm:cxn modelId="{0EC1C391-16CD-4A28-8B3E-C90858074303}" type="presParOf" srcId="{60B20AAC-9943-4113-A73C-92054232A546}" destId="{1655C0EA-24AA-4EB7-A5E4-F7006F248F38}" srcOrd="0" destOrd="0" presId="urn:microsoft.com/office/officeart/2005/8/layout/orgChart1"/>
    <dgm:cxn modelId="{F212E194-C0F5-46C7-8DCB-3A45F3F95FAC}" type="presParOf" srcId="{60B20AAC-9943-4113-A73C-92054232A546}" destId="{76E4CC31-C90F-47B8-9231-D17745B123D8}" srcOrd="1" destOrd="0" presId="urn:microsoft.com/office/officeart/2005/8/layout/orgChart1"/>
    <dgm:cxn modelId="{7CEFF57F-5841-4F17-B47C-E16F47CCD0C8}" type="presParOf" srcId="{57C2F093-38A3-4D8E-A3E1-D23AB35F2FB4}" destId="{989546C8-A76A-484E-846E-95B1F70ABEDF}" srcOrd="1" destOrd="0" presId="urn:microsoft.com/office/officeart/2005/8/layout/orgChart1"/>
    <dgm:cxn modelId="{9CDDED35-E6FF-4FE2-9D65-4B581C346FE2}" type="presParOf" srcId="{57C2F093-38A3-4D8E-A3E1-D23AB35F2FB4}" destId="{CCF77BAF-8D2C-4515-89A7-FCFFFC99477F}" srcOrd="2" destOrd="0" presId="urn:microsoft.com/office/officeart/2005/8/layout/orgChart1"/>
    <dgm:cxn modelId="{6811A4F6-346C-4C58-B082-F85B34FA3ECB}" type="presParOf" srcId="{E3EE3739-ABF0-4D60-AC69-A727F240C54A}" destId="{60099398-0948-4262-BDA5-C93DFDC4643A}" srcOrd="2" destOrd="0" presId="urn:microsoft.com/office/officeart/2005/8/layout/orgChart1"/>
    <dgm:cxn modelId="{21150739-A11A-4844-A8DC-93F4C468F308}" type="presParOf" srcId="{E3EE3739-ABF0-4D60-AC69-A727F240C54A}" destId="{2AE5B313-882E-4262-9BE8-4DAD5733E967}" srcOrd="3" destOrd="0" presId="urn:microsoft.com/office/officeart/2005/8/layout/orgChart1"/>
    <dgm:cxn modelId="{74709E2B-EDB5-4F29-898B-78A0FCC068E5}" type="presParOf" srcId="{2AE5B313-882E-4262-9BE8-4DAD5733E967}" destId="{A2FA0A1B-239E-44F3-BC7B-76653C0FF192}" srcOrd="0" destOrd="0" presId="urn:microsoft.com/office/officeart/2005/8/layout/orgChart1"/>
    <dgm:cxn modelId="{8976C61C-21E6-49E1-A00A-56F401F48110}" type="presParOf" srcId="{A2FA0A1B-239E-44F3-BC7B-76653C0FF192}" destId="{5B3E0091-98E5-4D6C-BDF7-79D3A987E901}" srcOrd="0" destOrd="0" presId="urn:microsoft.com/office/officeart/2005/8/layout/orgChart1"/>
    <dgm:cxn modelId="{F2C14630-A73F-40D1-9505-A31B85002B7D}" type="presParOf" srcId="{A2FA0A1B-239E-44F3-BC7B-76653C0FF192}" destId="{6EFDB207-DA7E-4426-A9EC-1627FFF7999B}" srcOrd="1" destOrd="0" presId="urn:microsoft.com/office/officeart/2005/8/layout/orgChart1"/>
    <dgm:cxn modelId="{E282025F-FDD1-43A9-A8CB-C719B6EFC7F3}" type="presParOf" srcId="{2AE5B313-882E-4262-9BE8-4DAD5733E967}" destId="{FC9AE036-2A7D-477D-AF5B-531C4C21606D}" srcOrd="1" destOrd="0" presId="urn:microsoft.com/office/officeart/2005/8/layout/orgChart1"/>
    <dgm:cxn modelId="{DC7F6938-070C-4AA5-923B-7A7C23FDBDD7}" type="presParOf" srcId="{2AE5B313-882E-4262-9BE8-4DAD5733E967}" destId="{57C12A7D-AAE6-457E-8B01-D60E07B4ED84}" srcOrd="2" destOrd="0" presId="urn:microsoft.com/office/officeart/2005/8/layout/orgChart1"/>
    <dgm:cxn modelId="{6AF89569-37FE-4787-BBED-10EC6E6F9B2F}" type="presParOf" srcId="{E3EE3739-ABF0-4D60-AC69-A727F240C54A}" destId="{14D43681-C940-47CE-888C-0689FF4CE4FF}" srcOrd="4" destOrd="0" presId="urn:microsoft.com/office/officeart/2005/8/layout/orgChart1"/>
    <dgm:cxn modelId="{48AE15CD-EBEB-48ED-8EC7-DF9ACEB6BF19}" type="presParOf" srcId="{E3EE3739-ABF0-4D60-AC69-A727F240C54A}" destId="{6A17EB6D-F847-4B8E-A375-42B88BBEC74A}" srcOrd="5" destOrd="0" presId="urn:microsoft.com/office/officeart/2005/8/layout/orgChart1"/>
    <dgm:cxn modelId="{C1944EC9-40B1-4D13-B4FC-BBD95FB65FC9}" type="presParOf" srcId="{6A17EB6D-F847-4B8E-A375-42B88BBEC74A}" destId="{B3349C63-2A92-4D8D-A493-2717C669699D}" srcOrd="0" destOrd="0" presId="urn:microsoft.com/office/officeart/2005/8/layout/orgChart1"/>
    <dgm:cxn modelId="{DBFB78BE-F3B9-4D26-8425-0B5FD944486A}" type="presParOf" srcId="{B3349C63-2A92-4D8D-A493-2717C669699D}" destId="{E351A83F-7EE3-49FB-B58F-045E07D522FF}" srcOrd="0" destOrd="0" presId="urn:microsoft.com/office/officeart/2005/8/layout/orgChart1"/>
    <dgm:cxn modelId="{DDC62428-D84F-4B78-993F-104B967E9AB1}" type="presParOf" srcId="{B3349C63-2A92-4D8D-A493-2717C669699D}" destId="{E3AAA439-85B9-41FD-B550-EF2814317610}" srcOrd="1" destOrd="0" presId="urn:microsoft.com/office/officeart/2005/8/layout/orgChart1"/>
    <dgm:cxn modelId="{6A0FB900-871F-4422-8957-8B8F0FD06122}" type="presParOf" srcId="{6A17EB6D-F847-4B8E-A375-42B88BBEC74A}" destId="{0AA9268E-78B8-4F68-8A52-390693228BAF}" srcOrd="1" destOrd="0" presId="urn:microsoft.com/office/officeart/2005/8/layout/orgChart1"/>
    <dgm:cxn modelId="{5F6A9B88-7C19-4AC3-A4FA-FB3A9E88DBFC}" type="presParOf" srcId="{6A17EB6D-F847-4B8E-A375-42B88BBEC74A}" destId="{0D0425AC-21B3-47D8-AC29-35974CB0E112}" srcOrd="2" destOrd="0" presId="urn:microsoft.com/office/officeart/2005/8/layout/orgChart1"/>
    <dgm:cxn modelId="{8A810A4C-5385-40E6-BDFF-A0BA7A3AED40}" type="presParOf" srcId="{E3EE3739-ABF0-4D60-AC69-A727F240C54A}" destId="{53DD4955-762B-405F-8315-7176E41E8D42}" srcOrd="6" destOrd="0" presId="urn:microsoft.com/office/officeart/2005/8/layout/orgChart1"/>
    <dgm:cxn modelId="{D8B09000-ECB6-4206-B738-D87F441B70EC}" type="presParOf" srcId="{E3EE3739-ABF0-4D60-AC69-A727F240C54A}" destId="{982300C2-4121-4BA8-9618-30F32F9A1F8B}" srcOrd="7" destOrd="0" presId="urn:microsoft.com/office/officeart/2005/8/layout/orgChart1"/>
    <dgm:cxn modelId="{669EAC91-C8A5-479F-AAFF-BAAF5CB746A0}" type="presParOf" srcId="{982300C2-4121-4BA8-9618-30F32F9A1F8B}" destId="{D93AA718-A29D-4119-A00F-AA00ED0D13B0}" srcOrd="0" destOrd="0" presId="urn:microsoft.com/office/officeart/2005/8/layout/orgChart1"/>
    <dgm:cxn modelId="{23660CEC-1D9F-46BA-8B67-EB4D361C64D0}" type="presParOf" srcId="{D93AA718-A29D-4119-A00F-AA00ED0D13B0}" destId="{7EE79EF7-8B95-49C5-A5FB-8CE8E2517621}" srcOrd="0" destOrd="0" presId="urn:microsoft.com/office/officeart/2005/8/layout/orgChart1"/>
    <dgm:cxn modelId="{50230B8D-CE1C-4013-82CE-092F27686EE5}" type="presParOf" srcId="{D93AA718-A29D-4119-A00F-AA00ED0D13B0}" destId="{2FC08D2E-3EC0-4954-A561-8869B7219617}" srcOrd="1" destOrd="0" presId="urn:microsoft.com/office/officeart/2005/8/layout/orgChart1"/>
    <dgm:cxn modelId="{BF34EE48-A441-42E2-8321-88AA86DFF45D}" type="presParOf" srcId="{982300C2-4121-4BA8-9618-30F32F9A1F8B}" destId="{F451701D-95BC-4D62-8348-B59C50FE9BFE}" srcOrd="1" destOrd="0" presId="urn:microsoft.com/office/officeart/2005/8/layout/orgChart1"/>
    <dgm:cxn modelId="{291FDFBE-233B-4DA8-A41D-774E02E376C5}" type="presParOf" srcId="{982300C2-4121-4BA8-9618-30F32F9A1F8B}" destId="{CE94F17C-F0D7-4BE9-8FD8-05EA2977DFF0}" srcOrd="2" destOrd="0" presId="urn:microsoft.com/office/officeart/2005/8/layout/orgChart1"/>
    <dgm:cxn modelId="{7DDAEA1D-0BFF-4A61-B04D-E0228EE5B64F}" type="presParOf" srcId="{9E9A2827-5726-4802-A551-2122CBD912BF}" destId="{BD91537F-2236-436A-BE25-CEB3C6A00ED6}" srcOrd="2" destOrd="0" presId="urn:microsoft.com/office/officeart/2005/8/layout/orgChart1"/>
    <dgm:cxn modelId="{9F2069DD-DA8F-43F7-9F55-524066364873}" type="presParOf" srcId="{10754F10-9087-4CDF-93C0-B5544F87B4B0}" destId="{1D601E91-99CB-4427-825F-261E0446FF36}" srcOrd="4" destOrd="0" presId="urn:microsoft.com/office/officeart/2005/8/layout/orgChart1"/>
    <dgm:cxn modelId="{EBAF00E1-152F-443C-AADE-A9C756BAD76B}" type="presParOf" srcId="{10754F10-9087-4CDF-93C0-B5544F87B4B0}" destId="{B6544603-AAC6-45DE-874E-CED95F2AC145}" srcOrd="5" destOrd="0" presId="urn:microsoft.com/office/officeart/2005/8/layout/orgChart1"/>
    <dgm:cxn modelId="{E286164A-7980-4AEF-B04E-37BBAF698981}" type="presParOf" srcId="{B6544603-AAC6-45DE-874E-CED95F2AC145}" destId="{4E4260B9-EB8C-4AD7-89C0-CE0B5600A3DC}" srcOrd="0" destOrd="0" presId="urn:microsoft.com/office/officeart/2005/8/layout/orgChart1"/>
    <dgm:cxn modelId="{06BA82DC-D31A-4848-BFD9-FA1E069ACA03}" type="presParOf" srcId="{4E4260B9-EB8C-4AD7-89C0-CE0B5600A3DC}" destId="{AEF68973-87AF-4755-942B-8530596E64AE}" srcOrd="0" destOrd="0" presId="urn:microsoft.com/office/officeart/2005/8/layout/orgChart1"/>
    <dgm:cxn modelId="{CF2D7ED7-046A-4073-805E-A30F6047C018}" type="presParOf" srcId="{4E4260B9-EB8C-4AD7-89C0-CE0B5600A3DC}" destId="{4E15D3B5-11F4-40D7-B89C-58BD8916C55B}" srcOrd="1" destOrd="0" presId="urn:microsoft.com/office/officeart/2005/8/layout/orgChart1"/>
    <dgm:cxn modelId="{CF888CC9-CB6B-4725-8BE5-CD0382FC5EBA}" type="presParOf" srcId="{B6544603-AAC6-45DE-874E-CED95F2AC145}" destId="{9ABA61AA-9683-4866-8024-85D249B3E816}" srcOrd="1" destOrd="0" presId="urn:microsoft.com/office/officeart/2005/8/layout/orgChart1"/>
    <dgm:cxn modelId="{36BCB5D5-C518-4B24-B733-1BD0314FCFF5}" type="presParOf" srcId="{9ABA61AA-9683-4866-8024-85D249B3E816}" destId="{AD74DCBC-F28F-4487-A2E4-729491F23898}" srcOrd="0" destOrd="0" presId="urn:microsoft.com/office/officeart/2005/8/layout/orgChart1"/>
    <dgm:cxn modelId="{34616F4C-468F-4781-83F9-0E7D04F3D67E}" type="presParOf" srcId="{9ABA61AA-9683-4866-8024-85D249B3E816}" destId="{A312432B-F9D5-40B2-932D-8DE60E851CEC}" srcOrd="1" destOrd="0" presId="urn:microsoft.com/office/officeart/2005/8/layout/orgChart1"/>
    <dgm:cxn modelId="{AB744581-5D6B-4845-AC03-7CE49462ECAF}" type="presParOf" srcId="{A312432B-F9D5-40B2-932D-8DE60E851CEC}" destId="{1D33CEC0-0F7D-470B-A1F3-E3395606BC9C}" srcOrd="0" destOrd="0" presId="urn:microsoft.com/office/officeart/2005/8/layout/orgChart1"/>
    <dgm:cxn modelId="{02E53FFA-423C-4B3A-A454-779449F1FE07}" type="presParOf" srcId="{1D33CEC0-0F7D-470B-A1F3-E3395606BC9C}" destId="{A7952BCC-3DB2-4ECC-B49B-AA472CAE73C1}" srcOrd="0" destOrd="0" presId="urn:microsoft.com/office/officeart/2005/8/layout/orgChart1"/>
    <dgm:cxn modelId="{99541EE1-AF4B-4900-B8C6-19D7471240F0}" type="presParOf" srcId="{1D33CEC0-0F7D-470B-A1F3-E3395606BC9C}" destId="{274507C7-8FCB-4A3F-B562-C944D2FD4961}" srcOrd="1" destOrd="0" presId="urn:microsoft.com/office/officeart/2005/8/layout/orgChart1"/>
    <dgm:cxn modelId="{C6F6DF67-287C-479D-9D63-A2728B903F94}" type="presParOf" srcId="{A312432B-F9D5-40B2-932D-8DE60E851CEC}" destId="{E060AB37-FE89-4278-B364-D69608202666}" srcOrd="1" destOrd="0" presId="urn:microsoft.com/office/officeart/2005/8/layout/orgChart1"/>
    <dgm:cxn modelId="{7278F729-DF84-4AA2-8770-475E1FBC20A2}" type="presParOf" srcId="{A312432B-F9D5-40B2-932D-8DE60E851CEC}" destId="{A8281EAD-ACA0-4DC9-A5A5-0FEB6D0B8097}" srcOrd="2" destOrd="0" presId="urn:microsoft.com/office/officeart/2005/8/layout/orgChart1"/>
    <dgm:cxn modelId="{A04BE531-6F89-445B-824E-FF79784B87DD}" type="presParOf" srcId="{9ABA61AA-9683-4866-8024-85D249B3E816}" destId="{4163DDC9-0810-4E24-9FC9-CCFC9BE50C5B}" srcOrd="2" destOrd="0" presId="urn:microsoft.com/office/officeart/2005/8/layout/orgChart1"/>
    <dgm:cxn modelId="{CAA83D40-DC15-4326-922E-2152E02F8D8B}" type="presParOf" srcId="{9ABA61AA-9683-4866-8024-85D249B3E816}" destId="{AB003C89-F07A-495F-A410-3E386568CB08}" srcOrd="3" destOrd="0" presId="urn:microsoft.com/office/officeart/2005/8/layout/orgChart1"/>
    <dgm:cxn modelId="{0D37ABB0-F894-4B22-BE93-6F77B95E05D6}" type="presParOf" srcId="{AB003C89-F07A-495F-A410-3E386568CB08}" destId="{28BFF02B-2877-49DA-8122-CB1338CC13F5}" srcOrd="0" destOrd="0" presId="urn:microsoft.com/office/officeart/2005/8/layout/orgChart1"/>
    <dgm:cxn modelId="{2887828A-22F8-4D30-8CD8-E5242F186C34}" type="presParOf" srcId="{28BFF02B-2877-49DA-8122-CB1338CC13F5}" destId="{926DDE65-6590-4084-B7E9-9758678F1A7B}" srcOrd="0" destOrd="0" presId="urn:microsoft.com/office/officeart/2005/8/layout/orgChart1"/>
    <dgm:cxn modelId="{8291088A-3F80-4515-AF9B-1127F56A1610}" type="presParOf" srcId="{28BFF02B-2877-49DA-8122-CB1338CC13F5}" destId="{4E85FB7E-18AD-406A-997C-2BC0C64BD5A6}" srcOrd="1" destOrd="0" presId="urn:microsoft.com/office/officeart/2005/8/layout/orgChart1"/>
    <dgm:cxn modelId="{3927B4D2-4A54-4AC4-855D-9FC79849E41F}" type="presParOf" srcId="{AB003C89-F07A-495F-A410-3E386568CB08}" destId="{DC23F65B-33CB-4833-8517-0E7E6B9336A5}" srcOrd="1" destOrd="0" presId="urn:microsoft.com/office/officeart/2005/8/layout/orgChart1"/>
    <dgm:cxn modelId="{E61C0777-2956-4748-87C5-8979BCFB645B}" type="presParOf" srcId="{AB003C89-F07A-495F-A410-3E386568CB08}" destId="{12094EE2-B141-46F2-AD05-2FA36BD9E2A8}" srcOrd="2" destOrd="0" presId="urn:microsoft.com/office/officeart/2005/8/layout/orgChart1"/>
    <dgm:cxn modelId="{83DC6370-3421-4C7E-8B38-970FFD67F556}" type="presParOf" srcId="{B6544603-AAC6-45DE-874E-CED95F2AC145}" destId="{40876A45-DE54-471B-9181-FF58EF9934DB}" srcOrd="2" destOrd="0" presId="urn:microsoft.com/office/officeart/2005/8/layout/orgChart1"/>
    <dgm:cxn modelId="{AF80AFF1-3EF8-4A6C-A30C-74A311478F68}" type="presParOf" srcId="{622CB0AA-8A1A-45D9-BE8A-A9434B9312CA}" destId="{A99066F0-FB2C-49CB-B8B1-1810532C99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E5E714-7834-4CD9-8C17-DB61D77265D2}" type="doc">
      <dgm:prSet loTypeId="urn:microsoft.com/office/officeart/2005/8/layout/equation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F94BFCB-A7AD-446F-96D1-186D2CE22CC6}">
      <dgm:prSet custT="1"/>
      <dgm:spPr/>
      <dgm:t>
        <a:bodyPr/>
        <a:lstStyle/>
        <a:p>
          <a:pPr rtl="0"/>
          <a:r>
            <a:rPr lang="pt-BR" sz="1800" b="1" dirty="0" smtClean="0"/>
            <a:t>Competência Técnica</a:t>
          </a:r>
          <a:endParaRPr lang="pt-BR" sz="1800" b="1" dirty="0"/>
        </a:p>
      </dgm:t>
    </dgm:pt>
    <dgm:pt modelId="{0DE4E198-1708-473C-96BC-2BBF036CE806}" type="parTrans" cxnId="{72AF6546-C511-4460-94D4-FDB229E21727}">
      <dgm:prSet/>
      <dgm:spPr/>
      <dgm:t>
        <a:bodyPr/>
        <a:lstStyle/>
        <a:p>
          <a:endParaRPr lang="pt-BR" b="1"/>
        </a:p>
      </dgm:t>
    </dgm:pt>
    <dgm:pt modelId="{43B4A3FB-1BDA-4992-8E0D-CF529B7B6D99}" type="sibTrans" cxnId="{72AF6546-C511-4460-94D4-FDB229E21727}">
      <dgm:prSet/>
      <dgm:spPr/>
      <dgm:t>
        <a:bodyPr/>
        <a:lstStyle/>
        <a:p>
          <a:endParaRPr lang="pt-BR" b="1"/>
        </a:p>
      </dgm:t>
    </dgm:pt>
    <dgm:pt modelId="{8D2E00A0-C5D2-46B0-9D5C-070B6AA83BAB}">
      <dgm:prSet custT="1"/>
      <dgm:spPr/>
      <dgm:t>
        <a:bodyPr/>
        <a:lstStyle/>
        <a:p>
          <a:pPr rtl="0"/>
          <a:r>
            <a:rPr lang="pt-BR" sz="1800" b="1" dirty="0" smtClean="0"/>
            <a:t>Competência Comportamental</a:t>
          </a:r>
          <a:endParaRPr lang="pt-BR" sz="1800" b="1" dirty="0"/>
        </a:p>
      </dgm:t>
    </dgm:pt>
    <dgm:pt modelId="{61D982CC-93EC-433D-9DE8-CC5DEC13516A}" type="parTrans" cxnId="{928236A5-B9B1-4969-81F3-09A2A38158D7}">
      <dgm:prSet/>
      <dgm:spPr/>
      <dgm:t>
        <a:bodyPr/>
        <a:lstStyle/>
        <a:p>
          <a:endParaRPr lang="pt-BR" b="1"/>
        </a:p>
      </dgm:t>
    </dgm:pt>
    <dgm:pt modelId="{B1CC1965-ED77-4372-8F89-AA449BABE614}" type="sibTrans" cxnId="{928236A5-B9B1-4969-81F3-09A2A38158D7}">
      <dgm:prSet/>
      <dgm:spPr/>
      <dgm:t>
        <a:bodyPr/>
        <a:lstStyle/>
        <a:p>
          <a:endParaRPr lang="pt-BR" b="1"/>
        </a:p>
      </dgm:t>
    </dgm:pt>
    <dgm:pt modelId="{08EC2CF5-F8CF-46C0-B6B2-84AD0140B41C}">
      <dgm:prSet/>
      <dgm:spPr/>
      <dgm:t>
        <a:bodyPr/>
        <a:lstStyle/>
        <a:p>
          <a:pPr rtl="0"/>
          <a:r>
            <a:rPr lang="pt-BR" b="1" dirty="0" smtClean="0"/>
            <a:t>Competência Profissional</a:t>
          </a:r>
          <a:endParaRPr lang="pt-BR" b="1" dirty="0"/>
        </a:p>
      </dgm:t>
    </dgm:pt>
    <dgm:pt modelId="{EC477BC9-CDF9-4080-81AC-EB2E0FC74135}" type="parTrans" cxnId="{468B5588-BE42-4AA3-9C40-E8FECD59D2F6}">
      <dgm:prSet/>
      <dgm:spPr/>
      <dgm:t>
        <a:bodyPr/>
        <a:lstStyle/>
        <a:p>
          <a:endParaRPr lang="pt-BR" b="1"/>
        </a:p>
      </dgm:t>
    </dgm:pt>
    <dgm:pt modelId="{2C7C466F-195B-4587-959C-B0BD2F6ADFB5}" type="sibTrans" cxnId="{468B5588-BE42-4AA3-9C40-E8FECD59D2F6}">
      <dgm:prSet/>
      <dgm:spPr/>
      <dgm:t>
        <a:bodyPr/>
        <a:lstStyle/>
        <a:p>
          <a:endParaRPr lang="pt-BR" b="1"/>
        </a:p>
      </dgm:t>
    </dgm:pt>
    <dgm:pt modelId="{32914CEB-73C1-467B-9F0C-8F084C6803ED}" type="pres">
      <dgm:prSet presAssocID="{9DE5E714-7834-4CD9-8C17-DB61D77265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A7CA5D-47C7-4B93-BD95-087DC4E17B4E}" type="pres">
      <dgm:prSet presAssocID="{9DE5E714-7834-4CD9-8C17-DB61D77265D2}" presName="vNodes" presStyleCnt="0"/>
      <dgm:spPr/>
    </dgm:pt>
    <dgm:pt modelId="{AC721F7C-AFED-4AD6-8BE6-00167D617919}" type="pres">
      <dgm:prSet presAssocID="{FF94BFCB-A7AD-446F-96D1-186D2CE22CC6}" presName="node" presStyleLbl="node1" presStyleIdx="0" presStyleCnt="3" custScaleX="1461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F29056-E2C9-4AC2-9ECA-0E7D2DEB429D}" type="pres">
      <dgm:prSet presAssocID="{43B4A3FB-1BDA-4992-8E0D-CF529B7B6D99}" presName="spacerT" presStyleCnt="0"/>
      <dgm:spPr/>
    </dgm:pt>
    <dgm:pt modelId="{7EA31082-3454-441A-A602-493C880EB17C}" type="pres">
      <dgm:prSet presAssocID="{43B4A3FB-1BDA-4992-8E0D-CF529B7B6D99}" presName="sibTrans" presStyleLbl="sibTrans2D1" presStyleIdx="0" presStyleCnt="2"/>
      <dgm:spPr/>
      <dgm:t>
        <a:bodyPr/>
        <a:lstStyle/>
        <a:p>
          <a:endParaRPr lang="pt-BR"/>
        </a:p>
      </dgm:t>
    </dgm:pt>
    <dgm:pt modelId="{64CF3950-13CC-4AA6-B4B4-2C58045CCA8B}" type="pres">
      <dgm:prSet presAssocID="{43B4A3FB-1BDA-4992-8E0D-CF529B7B6D99}" presName="spacerB" presStyleCnt="0"/>
      <dgm:spPr/>
    </dgm:pt>
    <dgm:pt modelId="{9F64E791-7C97-4F03-8599-D2BBE4320021}" type="pres">
      <dgm:prSet presAssocID="{8D2E00A0-C5D2-46B0-9D5C-070B6AA83BAB}" presName="node" presStyleLbl="node1" presStyleIdx="1" presStyleCnt="3" custScaleX="1461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D16321-CA13-4250-A9A8-E2C1E2E14A5A}" type="pres">
      <dgm:prSet presAssocID="{9DE5E714-7834-4CD9-8C17-DB61D77265D2}" presName="sibTransLast" presStyleLbl="sibTrans2D1" presStyleIdx="1" presStyleCnt="2"/>
      <dgm:spPr/>
      <dgm:t>
        <a:bodyPr/>
        <a:lstStyle/>
        <a:p>
          <a:endParaRPr lang="pt-BR"/>
        </a:p>
      </dgm:t>
    </dgm:pt>
    <dgm:pt modelId="{51995962-91DA-4EA2-AB66-B6947076A54B}" type="pres">
      <dgm:prSet presAssocID="{9DE5E714-7834-4CD9-8C17-DB61D77265D2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D1AA681D-2305-423F-9038-09A379EDF376}" type="pres">
      <dgm:prSet presAssocID="{9DE5E714-7834-4CD9-8C17-DB61D77265D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AF6546-C511-4460-94D4-FDB229E21727}" srcId="{9DE5E714-7834-4CD9-8C17-DB61D77265D2}" destId="{FF94BFCB-A7AD-446F-96D1-186D2CE22CC6}" srcOrd="0" destOrd="0" parTransId="{0DE4E198-1708-473C-96BC-2BBF036CE806}" sibTransId="{43B4A3FB-1BDA-4992-8E0D-CF529B7B6D99}"/>
    <dgm:cxn modelId="{468B5588-BE42-4AA3-9C40-E8FECD59D2F6}" srcId="{9DE5E714-7834-4CD9-8C17-DB61D77265D2}" destId="{08EC2CF5-F8CF-46C0-B6B2-84AD0140B41C}" srcOrd="2" destOrd="0" parTransId="{EC477BC9-CDF9-4080-81AC-EB2E0FC74135}" sibTransId="{2C7C466F-195B-4587-959C-B0BD2F6ADFB5}"/>
    <dgm:cxn modelId="{9FD9864C-476D-45E3-95E0-501B0E9BF654}" type="presOf" srcId="{B1CC1965-ED77-4372-8F89-AA449BABE614}" destId="{5ED16321-CA13-4250-A9A8-E2C1E2E14A5A}" srcOrd="0" destOrd="0" presId="urn:microsoft.com/office/officeart/2005/8/layout/equation2"/>
    <dgm:cxn modelId="{928236A5-B9B1-4969-81F3-09A2A38158D7}" srcId="{9DE5E714-7834-4CD9-8C17-DB61D77265D2}" destId="{8D2E00A0-C5D2-46B0-9D5C-070B6AA83BAB}" srcOrd="1" destOrd="0" parTransId="{61D982CC-93EC-433D-9DE8-CC5DEC13516A}" sibTransId="{B1CC1965-ED77-4372-8F89-AA449BABE614}"/>
    <dgm:cxn modelId="{AFC321E3-823A-405C-82C2-8A8B236A9C33}" type="presOf" srcId="{43B4A3FB-1BDA-4992-8E0D-CF529B7B6D99}" destId="{7EA31082-3454-441A-A602-493C880EB17C}" srcOrd="0" destOrd="0" presId="urn:microsoft.com/office/officeart/2005/8/layout/equation2"/>
    <dgm:cxn modelId="{57B2A677-2B25-4E49-9B84-85434D650CFC}" type="presOf" srcId="{FF94BFCB-A7AD-446F-96D1-186D2CE22CC6}" destId="{AC721F7C-AFED-4AD6-8BE6-00167D617919}" srcOrd="0" destOrd="0" presId="urn:microsoft.com/office/officeart/2005/8/layout/equation2"/>
    <dgm:cxn modelId="{3A324550-CA19-4A4D-A67C-8798A7980481}" type="presOf" srcId="{8D2E00A0-C5D2-46B0-9D5C-070B6AA83BAB}" destId="{9F64E791-7C97-4F03-8599-D2BBE4320021}" srcOrd="0" destOrd="0" presId="urn:microsoft.com/office/officeart/2005/8/layout/equation2"/>
    <dgm:cxn modelId="{81A20E5C-3C79-4866-B9BA-B675E4D75214}" type="presOf" srcId="{9DE5E714-7834-4CD9-8C17-DB61D77265D2}" destId="{32914CEB-73C1-467B-9F0C-8F084C6803ED}" srcOrd="0" destOrd="0" presId="urn:microsoft.com/office/officeart/2005/8/layout/equation2"/>
    <dgm:cxn modelId="{E7F0555D-F8F7-41DF-8AAB-8D3E9E7A6F6A}" type="presOf" srcId="{08EC2CF5-F8CF-46C0-B6B2-84AD0140B41C}" destId="{D1AA681D-2305-423F-9038-09A379EDF376}" srcOrd="0" destOrd="0" presId="urn:microsoft.com/office/officeart/2005/8/layout/equation2"/>
    <dgm:cxn modelId="{B97DC1F2-298C-49B3-B146-2C298EBAD54F}" type="presOf" srcId="{B1CC1965-ED77-4372-8F89-AA449BABE614}" destId="{51995962-91DA-4EA2-AB66-B6947076A54B}" srcOrd="1" destOrd="0" presId="urn:microsoft.com/office/officeart/2005/8/layout/equation2"/>
    <dgm:cxn modelId="{E3E910A8-B6EE-4F4C-88E4-9574D16C5415}" type="presParOf" srcId="{32914CEB-73C1-467B-9F0C-8F084C6803ED}" destId="{C9A7CA5D-47C7-4B93-BD95-087DC4E17B4E}" srcOrd="0" destOrd="0" presId="urn:microsoft.com/office/officeart/2005/8/layout/equation2"/>
    <dgm:cxn modelId="{381C96EC-BA1B-4B74-BB31-38B13D9B953D}" type="presParOf" srcId="{C9A7CA5D-47C7-4B93-BD95-087DC4E17B4E}" destId="{AC721F7C-AFED-4AD6-8BE6-00167D617919}" srcOrd="0" destOrd="0" presId="urn:microsoft.com/office/officeart/2005/8/layout/equation2"/>
    <dgm:cxn modelId="{1595724F-EE6B-4857-BEF0-E5F6A1F0B446}" type="presParOf" srcId="{C9A7CA5D-47C7-4B93-BD95-087DC4E17B4E}" destId="{92F29056-E2C9-4AC2-9ECA-0E7D2DEB429D}" srcOrd="1" destOrd="0" presId="urn:microsoft.com/office/officeart/2005/8/layout/equation2"/>
    <dgm:cxn modelId="{9B5197A4-F113-41FD-A36D-FE513591E5D9}" type="presParOf" srcId="{C9A7CA5D-47C7-4B93-BD95-087DC4E17B4E}" destId="{7EA31082-3454-441A-A602-493C880EB17C}" srcOrd="2" destOrd="0" presId="urn:microsoft.com/office/officeart/2005/8/layout/equation2"/>
    <dgm:cxn modelId="{AC451BC9-700E-4DDC-90A9-73F3D3933E6B}" type="presParOf" srcId="{C9A7CA5D-47C7-4B93-BD95-087DC4E17B4E}" destId="{64CF3950-13CC-4AA6-B4B4-2C58045CCA8B}" srcOrd="3" destOrd="0" presId="urn:microsoft.com/office/officeart/2005/8/layout/equation2"/>
    <dgm:cxn modelId="{314E6101-9D00-4C6A-850C-A0F923905532}" type="presParOf" srcId="{C9A7CA5D-47C7-4B93-BD95-087DC4E17B4E}" destId="{9F64E791-7C97-4F03-8599-D2BBE4320021}" srcOrd="4" destOrd="0" presId="urn:microsoft.com/office/officeart/2005/8/layout/equation2"/>
    <dgm:cxn modelId="{1D283702-F767-493F-ADF6-B65D75100DFE}" type="presParOf" srcId="{32914CEB-73C1-467B-9F0C-8F084C6803ED}" destId="{5ED16321-CA13-4250-A9A8-E2C1E2E14A5A}" srcOrd="1" destOrd="0" presId="urn:microsoft.com/office/officeart/2005/8/layout/equation2"/>
    <dgm:cxn modelId="{2EA0CC46-CEA1-42C0-BE30-3936186BFDE5}" type="presParOf" srcId="{5ED16321-CA13-4250-A9A8-E2C1E2E14A5A}" destId="{51995962-91DA-4EA2-AB66-B6947076A54B}" srcOrd="0" destOrd="0" presId="urn:microsoft.com/office/officeart/2005/8/layout/equation2"/>
    <dgm:cxn modelId="{AC60C450-AC88-47EB-8E58-9FCAF7C04C1E}" type="presParOf" srcId="{32914CEB-73C1-467B-9F0C-8F084C6803ED}" destId="{D1AA681D-2305-423F-9038-09A379EDF37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233E2E-082E-4ED4-974A-2C0317C6288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66B44ACC-AD2E-4827-9CCB-FE757EAA0055}">
      <dgm:prSet/>
      <dgm:spPr/>
      <dgm:t>
        <a:bodyPr/>
        <a:lstStyle/>
        <a:p>
          <a:pPr rtl="0"/>
          <a:r>
            <a:rPr lang="en-US" b="1" smtClean="0"/>
            <a:t>CAPACIDADE DE INFLUÊNCIA</a:t>
          </a:r>
          <a:endParaRPr lang="pt-BR"/>
        </a:p>
      </dgm:t>
    </dgm:pt>
    <dgm:pt modelId="{98CC348A-58CD-43D1-9124-030492B8E6B6}" type="parTrans" cxnId="{9285A268-575F-453D-B405-603E482BD88B}">
      <dgm:prSet/>
      <dgm:spPr/>
      <dgm:t>
        <a:bodyPr/>
        <a:lstStyle/>
        <a:p>
          <a:endParaRPr lang="pt-BR"/>
        </a:p>
      </dgm:t>
    </dgm:pt>
    <dgm:pt modelId="{AEFDD9AF-2324-4530-8672-FE9B19DF3C61}" type="sibTrans" cxnId="{9285A268-575F-453D-B405-603E482BD88B}">
      <dgm:prSet/>
      <dgm:spPr/>
      <dgm:t>
        <a:bodyPr/>
        <a:lstStyle/>
        <a:p>
          <a:endParaRPr lang="pt-BR"/>
        </a:p>
      </dgm:t>
    </dgm:pt>
    <dgm:pt modelId="{9335A8C7-766A-44FC-A7BD-E951929FD783}">
      <dgm:prSet/>
      <dgm:spPr/>
      <dgm:t>
        <a:bodyPr/>
        <a:lstStyle/>
        <a:p>
          <a:pPr rtl="0"/>
          <a:r>
            <a:rPr lang="en-US" b="1" smtClean="0"/>
            <a:t>CAPACIDADE DE INTEGRAÇÃO </a:t>
          </a:r>
          <a:endParaRPr lang="pt-BR"/>
        </a:p>
      </dgm:t>
    </dgm:pt>
    <dgm:pt modelId="{F0187E5A-7261-49B7-B81A-86C11D655441}" type="parTrans" cxnId="{A965FB5A-1E0D-46C0-842B-A7C1379B8165}">
      <dgm:prSet/>
      <dgm:spPr/>
      <dgm:t>
        <a:bodyPr/>
        <a:lstStyle/>
        <a:p>
          <a:endParaRPr lang="pt-BR"/>
        </a:p>
      </dgm:t>
    </dgm:pt>
    <dgm:pt modelId="{FD607724-4029-4B03-B894-AE8BE37D306D}" type="sibTrans" cxnId="{A965FB5A-1E0D-46C0-842B-A7C1379B8165}">
      <dgm:prSet/>
      <dgm:spPr/>
      <dgm:t>
        <a:bodyPr/>
        <a:lstStyle/>
        <a:p>
          <a:endParaRPr lang="pt-BR"/>
        </a:p>
      </dgm:t>
    </dgm:pt>
    <dgm:pt modelId="{64152274-4BD5-4E99-BE7E-530C6299A3A2}">
      <dgm:prSet/>
      <dgm:spPr/>
      <dgm:t>
        <a:bodyPr/>
        <a:lstStyle/>
        <a:p>
          <a:pPr rtl="0"/>
          <a:r>
            <a:rPr lang="en-US" b="1" smtClean="0"/>
            <a:t>GESTÃO DE CONFLITOS </a:t>
          </a:r>
          <a:endParaRPr lang="pt-BR"/>
        </a:p>
      </dgm:t>
    </dgm:pt>
    <dgm:pt modelId="{1D271FCE-0E42-48D2-AFF2-69D19F71B2CF}" type="parTrans" cxnId="{7520F1F0-DDC7-4912-B1C7-06227AF75CBF}">
      <dgm:prSet/>
      <dgm:spPr/>
      <dgm:t>
        <a:bodyPr/>
        <a:lstStyle/>
        <a:p>
          <a:endParaRPr lang="pt-BR"/>
        </a:p>
      </dgm:t>
    </dgm:pt>
    <dgm:pt modelId="{5CF90EAA-E9D8-4CE9-B654-B3BB429690A1}" type="sibTrans" cxnId="{7520F1F0-DDC7-4912-B1C7-06227AF75CBF}">
      <dgm:prSet/>
      <dgm:spPr/>
      <dgm:t>
        <a:bodyPr/>
        <a:lstStyle/>
        <a:p>
          <a:endParaRPr lang="pt-BR"/>
        </a:p>
      </dgm:t>
    </dgm:pt>
    <dgm:pt modelId="{71B9822B-32B3-45D6-A97E-4932F296525D}">
      <dgm:prSet/>
      <dgm:spPr/>
      <dgm:t>
        <a:bodyPr/>
        <a:lstStyle/>
        <a:p>
          <a:pPr rtl="0"/>
          <a:r>
            <a:rPr lang="en-US" b="1" smtClean="0"/>
            <a:t>COMUNICAÇÃO EFICAZ </a:t>
          </a:r>
          <a:endParaRPr lang="pt-BR"/>
        </a:p>
      </dgm:t>
    </dgm:pt>
    <dgm:pt modelId="{66E36AF5-A047-43BF-A990-076012B8A455}" type="parTrans" cxnId="{A103F14A-DF23-4700-A602-A5BFA21401AB}">
      <dgm:prSet/>
      <dgm:spPr/>
      <dgm:t>
        <a:bodyPr/>
        <a:lstStyle/>
        <a:p>
          <a:endParaRPr lang="pt-BR"/>
        </a:p>
      </dgm:t>
    </dgm:pt>
    <dgm:pt modelId="{928B0BDE-271E-4C83-AC24-680041C5D934}" type="sibTrans" cxnId="{A103F14A-DF23-4700-A602-A5BFA21401AB}">
      <dgm:prSet/>
      <dgm:spPr/>
      <dgm:t>
        <a:bodyPr/>
        <a:lstStyle/>
        <a:p>
          <a:endParaRPr lang="pt-BR"/>
        </a:p>
      </dgm:t>
    </dgm:pt>
    <dgm:pt modelId="{72C3BF5A-68CC-4840-8670-CAB30C72E63D}">
      <dgm:prSet/>
      <dgm:spPr/>
      <dgm:t>
        <a:bodyPr/>
        <a:lstStyle/>
        <a:p>
          <a:pPr rtl="0"/>
          <a:r>
            <a:rPr lang="en-US" b="1" smtClean="0"/>
            <a:t>GESTÃO DE PROJETOS </a:t>
          </a:r>
          <a:endParaRPr lang="pt-BR"/>
        </a:p>
      </dgm:t>
    </dgm:pt>
    <dgm:pt modelId="{5ECAEC2D-521E-4178-9F24-B8BA28319A52}" type="parTrans" cxnId="{ADA11416-6EF4-433B-AC16-23C6DFEB61BB}">
      <dgm:prSet/>
      <dgm:spPr/>
      <dgm:t>
        <a:bodyPr/>
        <a:lstStyle/>
        <a:p>
          <a:endParaRPr lang="pt-BR"/>
        </a:p>
      </dgm:t>
    </dgm:pt>
    <dgm:pt modelId="{2DD63D10-5ECE-468D-ABD3-9049805F2051}" type="sibTrans" cxnId="{ADA11416-6EF4-433B-AC16-23C6DFEB61BB}">
      <dgm:prSet/>
      <dgm:spPr/>
      <dgm:t>
        <a:bodyPr/>
        <a:lstStyle/>
        <a:p>
          <a:endParaRPr lang="pt-BR"/>
        </a:p>
      </dgm:t>
    </dgm:pt>
    <dgm:pt modelId="{0F426998-C663-46B5-96BB-980CEF93FD41}">
      <dgm:prSet/>
      <dgm:spPr/>
      <dgm:t>
        <a:bodyPr/>
        <a:lstStyle/>
        <a:p>
          <a:pPr rtl="0"/>
          <a:r>
            <a:rPr lang="en-US" b="1" smtClean="0"/>
            <a:t>ORGANIZAÇÃO &amp; PROCESSOS </a:t>
          </a:r>
          <a:endParaRPr lang="pt-BR"/>
        </a:p>
      </dgm:t>
    </dgm:pt>
    <dgm:pt modelId="{010FB502-75CE-43DC-A2C9-FA081C05B976}" type="parTrans" cxnId="{5ECD060C-2F02-4EC7-A93E-D57D8C111124}">
      <dgm:prSet/>
      <dgm:spPr/>
      <dgm:t>
        <a:bodyPr/>
        <a:lstStyle/>
        <a:p>
          <a:endParaRPr lang="pt-BR"/>
        </a:p>
      </dgm:t>
    </dgm:pt>
    <dgm:pt modelId="{8CAEC6C2-B9D9-43B9-A381-16A9FF0FD080}" type="sibTrans" cxnId="{5ECD060C-2F02-4EC7-A93E-D57D8C111124}">
      <dgm:prSet/>
      <dgm:spPr/>
      <dgm:t>
        <a:bodyPr/>
        <a:lstStyle/>
        <a:p>
          <a:endParaRPr lang="pt-BR"/>
        </a:p>
      </dgm:t>
    </dgm:pt>
    <dgm:pt modelId="{890982B0-9C11-4169-B68A-FEACFAA9998F}">
      <dgm:prSet/>
      <dgm:spPr/>
      <dgm:t>
        <a:bodyPr/>
        <a:lstStyle/>
        <a:p>
          <a:pPr rtl="0"/>
          <a:r>
            <a:rPr lang="en-US" b="1" smtClean="0"/>
            <a:t>EMPREENDEDORISMO </a:t>
          </a:r>
          <a:endParaRPr lang="pt-BR"/>
        </a:p>
      </dgm:t>
    </dgm:pt>
    <dgm:pt modelId="{5414AD9B-13FF-4A2E-AAD5-72F684882766}" type="parTrans" cxnId="{94E821CD-4094-411B-9DF7-A9306BA3A4FB}">
      <dgm:prSet/>
      <dgm:spPr/>
      <dgm:t>
        <a:bodyPr/>
        <a:lstStyle/>
        <a:p>
          <a:endParaRPr lang="pt-BR"/>
        </a:p>
      </dgm:t>
    </dgm:pt>
    <dgm:pt modelId="{A4352F2A-E99B-4F75-AE0B-4787185ED95D}" type="sibTrans" cxnId="{94E821CD-4094-411B-9DF7-A9306BA3A4FB}">
      <dgm:prSet/>
      <dgm:spPr/>
      <dgm:t>
        <a:bodyPr/>
        <a:lstStyle/>
        <a:p>
          <a:endParaRPr lang="pt-BR"/>
        </a:p>
      </dgm:t>
    </dgm:pt>
    <dgm:pt modelId="{66BCB724-9AF8-4566-BB72-DF869A15283F}">
      <dgm:prSet/>
      <dgm:spPr/>
      <dgm:t>
        <a:bodyPr/>
        <a:lstStyle/>
        <a:p>
          <a:pPr rtl="0"/>
          <a:r>
            <a:rPr lang="en-US" b="1" smtClean="0"/>
            <a:t>RELACIONAMENTO INTERPESSOAL </a:t>
          </a:r>
          <a:endParaRPr lang="pt-BR"/>
        </a:p>
      </dgm:t>
    </dgm:pt>
    <dgm:pt modelId="{A8B1B072-1C96-4095-9E64-273056E246A0}" type="parTrans" cxnId="{072D5A10-3926-4EC7-A9CA-B590E9784610}">
      <dgm:prSet/>
      <dgm:spPr/>
      <dgm:t>
        <a:bodyPr/>
        <a:lstStyle/>
        <a:p>
          <a:endParaRPr lang="pt-BR"/>
        </a:p>
      </dgm:t>
    </dgm:pt>
    <dgm:pt modelId="{348CF91B-013A-47A4-9FDC-986DC031059C}" type="sibTrans" cxnId="{072D5A10-3926-4EC7-A9CA-B590E9784610}">
      <dgm:prSet/>
      <dgm:spPr/>
      <dgm:t>
        <a:bodyPr/>
        <a:lstStyle/>
        <a:p>
          <a:endParaRPr lang="pt-BR"/>
        </a:p>
      </dgm:t>
    </dgm:pt>
    <dgm:pt modelId="{6BE1C33E-FF3D-4D42-814D-0B81D3D54292}">
      <dgm:prSet/>
      <dgm:spPr/>
      <dgm:t>
        <a:bodyPr/>
        <a:lstStyle/>
        <a:p>
          <a:pPr rtl="0"/>
          <a:r>
            <a:rPr lang="en-US" b="1" smtClean="0"/>
            <a:t>FOCO NO CLIENTE (GESTÃO DE </a:t>
          </a:r>
          <a:r>
            <a:rPr lang="en-US" b="1" i="1" smtClean="0"/>
            <a:t>STAKEHOLDERS</a:t>
          </a:r>
          <a:r>
            <a:rPr lang="en-US" b="1" smtClean="0"/>
            <a:t>)</a:t>
          </a:r>
          <a:endParaRPr lang="pt-BR"/>
        </a:p>
      </dgm:t>
    </dgm:pt>
    <dgm:pt modelId="{4537390C-5D97-4B06-8914-51B934DBC03F}" type="parTrans" cxnId="{8D9483F8-C9E1-45C1-8DB6-BE1E8689D6F0}">
      <dgm:prSet/>
      <dgm:spPr/>
      <dgm:t>
        <a:bodyPr/>
        <a:lstStyle/>
        <a:p>
          <a:endParaRPr lang="pt-BR"/>
        </a:p>
      </dgm:t>
    </dgm:pt>
    <dgm:pt modelId="{38B32D3C-48BC-4F02-A055-7E81A5DD8AD9}" type="sibTrans" cxnId="{8D9483F8-C9E1-45C1-8DB6-BE1E8689D6F0}">
      <dgm:prSet/>
      <dgm:spPr/>
      <dgm:t>
        <a:bodyPr/>
        <a:lstStyle/>
        <a:p>
          <a:endParaRPr lang="pt-BR"/>
        </a:p>
      </dgm:t>
    </dgm:pt>
    <dgm:pt modelId="{CAC22D08-D3F4-4B9A-BEA1-1E27ECCB3F06}">
      <dgm:prSet/>
      <dgm:spPr/>
      <dgm:t>
        <a:bodyPr/>
        <a:lstStyle/>
        <a:p>
          <a:pPr rtl="0"/>
          <a:r>
            <a:rPr lang="en-US" b="1" smtClean="0"/>
            <a:t>GESTÃO DO CONHECIMENTO </a:t>
          </a:r>
          <a:endParaRPr lang="pt-BR"/>
        </a:p>
      </dgm:t>
    </dgm:pt>
    <dgm:pt modelId="{2C423382-0583-4D51-85B7-2DF532EB7611}" type="parTrans" cxnId="{2ABCDD48-2806-4491-B0D4-02679531E6CF}">
      <dgm:prSet/>
      <dgm:spPr/>
      <dgm:t>
        <a:bodyPr/>
        <a:lstStyle/>
        <a:p>
          <a:endParaRPr lang="pt-BR"/>
        </a:p>
      </dgm:t>
    </dgm:pt>
    <dgm:pt modelId="{1635F09A-54C6-4C86-91CF-38A05BCDFB09}" type="sibTrans" cxnId="{2ABCDD48-2806-4491-B0D4-02679531E6CF}">
      <dgm:prSet/>
      <dgm:spPr/>
      <dgm:t>
        <a:bodyPr/>
        <a:lstStyle/>
        <a:p>
          <a:endParaRPr lang="pt-BR"/>
        </a:p>
      </dgm:t>
    </dgm:pt>
    <dgm:pt modelId="{05E107D9-783B-42C4-9E03-CBD42C7C8E9F}" type="pres">
      <dgm:prSet presAssocID="{10233E2E-082E-4ED4-974A-2C0317C6288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BEC7693-D92E-4B4C-B9D3-D4D938F1DBE9}" type="pres">
      <dgm:prSet presAssocID="{66B44ACC-AD2E-4827-9CCB-FE757EAA0055}" presName="thickLine" presStyleLbl="alignNode1" presStyleIdx="0" presStyleCnt="10"/>
      <dgm:spPr/>
    </dgm:pt>
    <dgm:pt modelId="{6EE68FE9-3874-4EC2-8772-AF9254F6F88E}" type="pres">
      <dgm:prSet presAssocID="{66B44ACC-AD2E-4827-9CCB-FE757EAA0055}" presName="horz1" presStyleCnt="0"/>
      <dgm:spPr/>
    </dgm:pt>
    <dgm:pt modelId="{A7C867B2-0902-41C8-9CDC-448C44D35ACD}" type="pres">
      <dgm:prSet presAssocID="{66B44ACC-AD2E-4827-9CCB-FE757EAA0055}" presName="tx1" presStyleLbl="revTx" presStyleIdx="0" presStyleCnt="10"/>
      <dgm:spPr/>
      <dgm:t>
        <a:bodyPr/>
        <a:lstStyle/>
        <a:p>
          <a:endParaRPr lang="pt-BR"/>
        </a:p>
      </dgm:t>
    </dgm:pt>
    <dgm:pt modelId="{15DDB01D-88DC-4A33-B909-A694E27F1778}" type="pres">
      <dgm:prSet presAssocID="{66B44ACC-AD2E-4827-9CCB-FE757EAA0055}" presName="vert1" presStyleCnt="0"/>
      <dgm:spPr/>
    </dgm:pt>
    <dgm:pt modelId="{B0CA1E18-0D35-4492-BDDC-E4778F7B96CC}" type="pres">
      <dgm:prSet presAssocID="{9335A8C7-766A-44FC-A7BD-E951929FD783}" presName="thickLine" presStyleLbl="alignNode1" presStyleIdx="1" presStyleCnt="10"/>
      <dgm:spPr/>
    </dgm:pt>
    <dgm:pt modelId="{17D3C561-7718-4B23-BC77-D89E299AA2F0}" type="pres">
      <dgm:prSet presAssocID="{9335A8C7-766A-44FC-A7BD-E951929FD783}" presName="horz1" presStyleCnt="0"/>
      <dgm:spPr/>
    </dgm:pt>
    <dgm:pt modelId="{276F1BFE-93F7-4C42-A7B6-C8A83DE6DDB7}" type="pres">
      <dgm:prSet presAssocID="{9335A8C7-766A-44FC-A7BD-E951929FD783}" presName="tx1" presStyleLbl="revTx" presStyleIdx="1" presStyleCnt="10"/>
      <dgm:spPr/>
      <dgm:t>
        <a:bodyPr/>
        <a:lstStyle/>
        <a:p>
          <a:endParaRPr lang="pt-BR"/>
        </a:p>
      </dgm:t>
    </dgm:pt>
    <dgm:pt modelId="{4E74C604-CC38-465C-88E0-367A602A6710}" type="pres">
      <dgm:prSet presAssocID="{9335A8C7-766A-44FC-A7BD-E951929FD783}" presName="vert1" presStyleCnt="0"/>
      <dgm:spPr/>
    </dgm:pt>
    <dgm:pt modelId="{1D8AD1F4-C203-4F8A-91D7-37384F806CA9}" type="pres">
      <dgm:prSet presAssocID="{64152274-4BD5-4E99-BE7E-530C6299A3A2}" presName="thickLine" presStyleLbl="alignNode1" presStyleIdx="2" presStyleCnt="10"/>
      <dgm:spPr/>
    </dgm:pt>
    <dgm:pt modelId="{2B6F9513-C8C0-4747-9BE9-43D24C1C5513}" type="pres">
      <dgm:prSet presAssocID="{64152274-4BD5-4E99-BE7E-530C6299A3A2}" presName="horz1" presStyleCnt="0"/>
      <dgm:spPr/>
    </dgm:pt>
    <dgm:pt modelId="{F392AD0D-09EE-40D2-BE79-E950B522A6F2}" type="pres">
      <dgm:prSet presAssocID="{64152274-4BD5-4E99-BE7E-530C6299A3A2}" presName="tx1" presStyleLbl="revTx" presStyleIdx="2" presStyleCnt="10"/>
      <dgm:spPr/>
      <dgm:t>
        <a:bodyPr/>
        <a:lstStyle/>
        <a:p>
          <a:endParaRPr lang="pt-BR"/>
        </a:p>
      </dgm:t>
    </dgm:pt>
    <dgm:pt modelId="{B74B51E1-97A8-4551-B8FD-569E4250C98F}" type="pres">
      <dgm:prSet presAssocID="{64152274-4BD5-4E99-BE7E-530C6299A3A2}" presName="vert1" presStyleCnt="0"/>
      <dgm:spPr/>
    </dgm:pt>
    <dgm:pt modelId="{3BA8079F-C9C3-44D0-9A1B-9D6121047460}" type="pres">
      <dgm:prSet presAssocID="{71B9822B-32B3-45D6-A97E-4932F296525D}" presName="thickLine" presStyleLbl="alignNode1" presStyleIdx="3" presStyleCnt="10"/>
      <dgm:spPr/>
    </dgm:pt>
    <dgm:pt modelId="{AE7E64AB-5788-4230-AE0F-0E3779539CB6}" type="pres">
      <dgm:prSet presAssocID="{71B9822B-32B3-45D6-A97E-4932F296525D}" presName="horz1" presStyleCnt="0"/>
      <dgm:spPr/>
    </dgm:pt>
    <dgm:pt modelId="{C9335DEA-FE76-4D7A-AECE-0DBEA96FA895}" type="pres">
      <dgm:prSet presAssocID="{71B9822B-32B3-45D6-A97E-4932F296525D}" presName="tx1" presStyleLbl="revTx" presStyleIdx="3" presStyleCnt="10"/>
      <dgm:spPr/>
      <dgm:t>
        <a:bodyPr/>
        <a:lstStyle/>
        <a:p>
          <a:endParaRPr lang="pt-BR"/>
        </a:p>
      </dgm:t>
    </dgm:pt>
    <dgm:pt modelId="{909C28FF-F292-48E3-BA53-68AB80BFB07A}" type="pres">
      <dgm:prSet presAssocID="{71B9822B-32B3-45D6-A97E-4932F296525D}" presName="vert1" presStyleCnt="0"/>
      <dgm:spPr/>
    </dgm:pt>
    <dgm:pt modelId="{31684504-33F9-457A-A94F-BC0166D6F918}" type="pres">
      <dgm:prSet presAssocID="{72C3BF5A-68CC-4840-8670-CAB30C72E63D}" presName="thickLine" presStyleLbl="alignNode1" presStyleIdx="4" presStyleCnt="10"/>
      <dgm:spPr/>
    </dgm:pt>
    <dgm:pt modelId="{17257A8D-5BD0-45A3-8318-A0543CD6FEB4}" type="pres">
      <dgm:prSet presAssocID="{72C3BF5A-68CC-4840-8670-CAB30C72E63D}" presName="horz1" presStyleCnt="0"/>
      <dgm:spPr/>
    </dgm:pt>
    <dgm:pt modelId="{DC66F61D-2CB3-4181-B9F5-B122A45ECE2A}" type="pres">
      <dgm:prSet presAssocID="{72C3BF5A-68CC-4840-8670-CAB30C72E63D}" presName="tx1" presStyleLbl="revTx" presStyleIdx="4" presStyleCnt="10"/>
      <dgm:spPr/>
      <dgm:t>
        <a:bodyPr/>
        <a:lstStyle/>
        <a:p>
          <a:endParaRPr lang="pt-BR"/>
        </a:p>
      </dgm:t>
    </dgm:pt>
    <dgm:pt modelId="{07D857FC-5A10-4DF5-B80A-FBF65FA9C668}" type="pres">
      <dgm:prSet presAssocID="{72C3BF5A-68CC-4840-8670-CAB30C72E63D}" presName="vert1" presStyleCnt="0"/>
      <dgm:spPr/>
    </dgm:pt>
    <dgm:pt modelId="{90702D38-3E67-4BFD-A252-0046327F4668}" type="pres">
      <dgm:prSet presAssocID="{0F426998-C663-46B5-96BB-980CEF93FD41}" presName="thickLine" presStyleLbl="alignNode1" presStyleIdx="5" presStyleCnt="10"/>
      <dgm:spPr/>
    </dgm:pt>
    <dgm:pt modelId="{0F9B34C8-3B05-4C3B-8A53-3DE0AFE15310}" type="pres">
      <dgm:prSet presAssocID="{0F426998-C663-46B5-96BB-980CEF93FD41}" presName="horz1" presStyleCnt="0"/>
      <dgm:spPr/>
    </dgm:pt>
    <dgm:pt modelId="{3DB45F8A-C2B9-4B2F-BAD4-EF342DE2812C}" type="pres">
      <dgm:prSet presAssocID="{0F426998-C663-46B5-96BB-980CEF93FD41}" presName="tx1" presStyleLbl="revTx" presStyleIdx="5" presStyleCnt="10"/>
      <dgm:spPr/>
      <dgm:t>
        <a:bodyPr/>
        <a:lstStyle/>
        <a:p>
          <a:endParaRPr lang="pt-BR"/>
        </a:p>
      </dgm:t>
    </dgm:pt>
    <dgm:pt modelId="{36C86B86-B052-4D86-B804-54307ED46D03}" type="pres">
      <dgm:prSet presAssocID="{0F426998-C663-46B5-96BB-980CEF93FD41}" presName="vert1" presStyleCnt="0"/>
      <dgm:spPr/>
    </dgm:pt>
    <dgm:pt modelId="{0BDAA672-3747-4FD9-804F-5AC8B8672774}" type="pres">
      <dgm:prSet presAssocID="{890982B0-9C11-4169-B68A-FEACFAA9998F}" presName="thickLine" presStyleLbl="alignNode1" presStyleIdx="6" presStyleCnt="10"/>
      <dgm:spPr/>
    </dgm:pt>
    <dgm:pt modelId="{4DB922AC-F5A4-40DB-9AAC-CE966C2BBC05}" type="pres">
      <dgm:prSet presAssocID="{890982B0-9C11-4169-B68A-FEACFAA9998F}" presName="horz1" presStyleCnt="0"/>
      <dgm:spPr/>
    </dgm:pt>
    <dgm:pt modelId="{B514AC93-2F2B-406D-9E97-64A5367A763B}" type="pres">
      <dgm:prSet presAssocID="{890982B0-9C11-4169-B68A-FEACFAA9998F}" presName="tx1" presStyleLbl="revTx" presStyleIdx="6" presStyleCnt="10"/>
      <dgm:spPr/>
      <dgm:t>
        <a:bodyPr/>
        <a:lstStyle/>
        <a:p>
          <a:endParaRPr lang="pt-BR"/>
        </a:p>
      </dgm:t>
    </dgm:pt>
    <dgm:pt modelId="{45666918-7A25-46F6-B4E6-B9C9E866BE65}" type="pres">
      <dgm:prSet presAssocID="{890982B0-9C11-4169-B68A-FEACFAA9998F}" presName="vert1" presStyleCnt="0"/>
      <dgm:spPr/>
    </dgm:pt>
    <dgm:pt modelId="{374AF940-B950-439A-96C4-A3C9C7EF8BF7}" type="pres">
      <dgm:prSet presAssocID="{66BCB724-9AF8-4566-BB72-DF869A15283F}" presName="thickLine" presStyleLbl="alignNode1" presStyleIdx="7" presStyleCnt="10"/>
      <dgm:spPr/>
    </dgm:pt>
    <dgm:pt modelId="{0A2E09FD-473B-4A7F-9BB0-393788F181C9}" type="pres">
      <dgm:prSet presAssocID="{66BCB724-9AF8-4566-BB72-DF869A15283F}" presName="horz1" presStyleCnt="0"/>
      <dgm:spPr/>
    </dgm:pt>
    <dgm:pt modelId="{F05EC567-4AC3-46F5-89E7-45929A141617}" type="pres">
      <dgm:prSet presAssocID="{66BCB724-9AF8-4566-BB72-DF869A15283F}" presName="tx1" presStyleLbl="revTx" presStyleIdx="7" presStyleCnt="10"/>
      <dgm:spPr/>
      <dgm:t>
        <a:bodyPr/>
        <a:lstStyle/>
        <a:p>
          <a:endParaRPr lang="pt-BR"/>
        </a:p>
      </dgm:t>
    </dgm:pt>
    <dgm:pt modelId="{ABA58FDC-3299-40C7-87AB-1024BFA36D9C}" type="pres">
      <dgm:prSet presAssocID="{66BCB724-9AF8-4566-BB72-DF869A15283F}" presName="vert1" presStyleCnt="0"/>
      <dgm:spPr/>
    </dgm:pt>
    <dgm:pt modelId="{D8EBAD15-07D7-4F3F-A300-438C97B50510}" type="pres">
      <dgm:prSet presAssocID="{6BE1C33E-FF3D-4D42-814D-0B81D3D54292}" presName="thickLine" presStyleLbl="alignNode1" presStyleIdx="8" presStyleCnt="10"/>
      <dgm:spPr/>
    </dgm:pt>
    <dgm:pt modelId="{48189681-9D67-4F35-B063-530F02085A3D}" type="pres">
      <dgm:prSet presAssocID="{6BE1C33E-FF3D-4D42-814D-0B81D3D54292}" presName="horz1" presStyleCnt="0"/>
      <dgm:spPr/>
    </dgm:pt>
    <dgm:pt modelId="{852D40F9-31ED-4E1F-81B0-B68C102439D5}" type="pres">
      <dgm:prSet presAssocID="{6BE1C33E-FF3D-4D42-814D-0B81D3D54292}" presName="tx1" presStyleLbl="revTx" presStyleIdx="8" presStyleCnt="10"/>
      <dgm:spPr/>
      <dgm:t>
        <a:bodyPr/>
        <a:lstStyle/>
        <a:p>
          <a:endParaRPr lang="pt-BR"/>
        </a:p>
      </dgm:t>
    </dgm:pt>
    <dgm:pt modelId="{8C865DBC-3F64-4511-B191-66C5C9D24FBA}" type="pres">
      <dgm:prSet presAssocID="{6BE1C33E-FF3D-4D42-814D-0B81D3D54292}" presName="vert1" presStyleCnt="0"/>
      <dgm:spPr/>
    </dgm:pt>
    <dgm:pt modelId="{C877DE11-8D6F-427A-BE94-CA2A6EBA9446}" type="pres">
      <dgm:prSet presAssocID="{CAC22D08-D3F4-4B9A-BEA1-1E27ECCB3F06}" presName="thickLine" presStyleLbl="alignNode1" presStyleIdx="9" presStyleCnt="10"/>
      <dgm:spPr/>
    </dgm:pt>
    <dgm:pt modelId="{2F41E15E-43BC-4875-A265-AD9858BA2649}" type="pres">
      <dgm:prSet presAssocID="{CAC22D08-D3F4-4B9A-BEA1-1E27ECCB3F06}" presName="horz1" presStyleCnt="0"/>
      <dgm:spPr/>
    </dgm:pt>
    <dgm:pt modelId="{3F3F56DF-70CF-49C0-A456-1362BA56A595}" type="pres">
      <dgm:prSet presAssocID="{CAC22D08-D3F4-4B9A-BEA1-1E27ECCB3F06}" presName="tx1" presStyleLbl="revTx" presStyleIdx="9" presStyleCnt="10"/>
      <dgm:spPr/>
      <dgm:t>
        <a:bodyPr/>
        <a:lstStyle/>
        <a:p>
          <a:endParaRPr lang="pt-BR"/>
        </a:p>
      </dgm:t>
    </dgm:pt>
    <dgm:pt modelId="{45634731-21BA-4786-8643-B08F01915DC8}" type="pres">
      <dgm:prSet presAssocID="{CAC22D08-D3F4-4B9A-BEA1-1E27ECCB3F06}" presName="vert1" presStyleCnt="0"/>
      <dgm:spPr/>
    </dgm:pt>
  </dgm:ptLst>
  <dgm:cxnLst>
    <dgm:cxn modelId="{2ABCDD48-2806-4491-B0D4-02679531E6CF}" srcId="{10233E2E-082E-4ED4-974A-2C0317C62884}" destId="{CAC22D08-D3F4-4B9A-BEA1-1E27ECCB3F06}" srcOrd="9" destOrd="0" parTransId="{2C423382-0583-4D51-85B7-2DF532EB7611}" sibTransId="{1635F09A-54C6-4C86-91CF-38A05BCDFB09}"/>
    <dgm:cxn modelId="{6E40E84D-8797-445B-8344-BCEC348774E3}" type="presOf" srcId="{9335A8C7-766A-44FC-A7BD-E951929FD783}" destId="{276F1BFE-93F7-4C42-A7B6-C8A83DE6DDB7}" srcOrd="0" destOrd="0" presId="urn:microsoft.com/office/officeart/2008/layout/LinedList"/>
    <dgm:cxn modelId="{072D5A10-3926-4EC7-A9CA-B590E9784610}" srcId="{10233E2E-082E-4ED4-974A-2C0317C62884}" destId="{66BCB724-9AF8-4566-BB72-DF869A15283F}" srcOrd="7" destOrd="0" parTransId="{A8B1B072-1C96-4095-9E64-273056E246A0}" sibTransId="{348CF91B-013A-47A4-9FDC-986DC031059C}"/>
    <dgm:cxn modelId="{9285A268-575F-453D-B405-603E482BD88B}" srcId="{10233E2E-082E-4ED4-974A-2C0317C62884}" destId="{66B44ACC-AD2E-4827-9CCB-FE757EAA0055}" srcOrd="0" destOrd="0" parTransId="{98CC348A-58CD-43D1-9124-030492B8E6B6}" sibTransId="{AEFDD9AF-2324-4530-8672-FE9B19DF3C61}"/>
    <dgm:cxn modelId="{85C8BEC4-06D9-4913-BB08-F49F671F6B63}" type="presOf" srcId="{72C3BF5A-68CC-4840-8670-CAB30C72E63D}" destId="{DC66F61D-2CB3-4181-B9F5-B122A45ECE2A}" srcOrd="0" destOrd="0" presId="urn:microsoft.com/office/officeart/2008/layout/LinedList"/>
    <dgm:cxn modelId="{0713B00C-FFC2-4660-9362-D76C0568CAE2}" type="presOf" srcId="{10233E2E-082E-4ED4-974A-2C0317C62884}" destId="{05E107D9-783B-42C4-9E03-CBD42C7C8E9F}" srcOrd="0" destOrd="0" presId="urn:microsoft.com/office/officeart/2008/layout/LinedList"/>
    <dgm:cxn modelId="{B9799D59-BCD8-491A-ABCF-11F343E3A4A7}" type="presOf" srcId="{71B9822B-32B3-45D6-A97E-4932F296525D}" destId="{C9335DEA-FE76-4D7A-AECE-0DBEA96FA895}" srcOrd="0" destOrd="0" presId="urn:microsoft.com/office/officeart/2008/layout/LinedList"/>
    <dgm:cxn modelId="{ADA11416-6EF4-433B-AC16-23C6DFEB61BB}" srcId="{10233E2E-082E-4ED4-974A-2C0317C62884}" destId="{72C3BF5A-68CC-4840-8670-CAB30C72E63D}" srcOrd="4" destOrd="0" parTransId="{5ECAEC2D-521E-4178-9F24-B8BA28319A52}" sibTransId="{2DD63D10-5ECE-468D-ABD3-9049805F2051}"/>
    <dgm:cxn modelId="{94E821CD-4094-411B-9DF7-A9306BA3A4FB}" srcId="{10233E2E-082E-4ED4-974A-2C0317C62884}" destId="{890982B0-9C11-4169-B68A-FEACFAA9998F}" srcOrd="6" destOrd="0" parTransId="{5414AD9B-13FF-4A2E-AAD5-72F684882766}" sibTransId="{A4352F2A-E99B-4F75-AE0B-4787185ED95D}"/>
    <dgm:cxn modelId="{7520F1F0-DDC7-4912-B1C7-06227AF75CBF}" srcId="{10233E2E-082E-4ED4-974A-2C0317C62884}" destId="{64152274-4BD5-4E99-BE7E-530C6299A3A2}" srcOrd="2" destOrd="0" parTransId="{1D271FCE-0E42-48D2-AFF2-69D19F71B2CF}" sibTransId="{5CF90EAA-E9D8-4CE9-B654-B3BB429690A1}"/>
    <dgm:cxn modelId="{AB65772E-A6AD-45E7-A291-D0F950FC98A0}" type="presOf" srcId="{0F426998-C663-46B5-96BB-980CEF93FD41}" destId="{3DB45F8A-C2B9-4B2F-BAD4-EF342DE2812C}" srcOrd="0" destOrd="0" presId="urn:microsoft.com/office/officeart/2008/layout/LinedList"/>
    <dgm:cxn modelId="{5B12EED6-9489-4AC4-AE7C-8ACD2376C501}" type="presOf" srcId="{CAC22D08-D3F4-4B9A-BEA1-1E27ECCB3F06}" destId="{3F3F56DF-70CF-49C0-A456-1362BA56A595}" srcOrd="0" destOrd="0" presId="urn:microsoft.com/office/officeart/2008/layout/LinedList"/>
    <dgm:cxn modelId="{B46B4E69-6D33-4C03-BBED-09F4396788A8}" type="presOf" srcId="{890982B0-9C11-4169-B68A-FEACFAA9998F}" destId="{B514AC93-2F2B-406D-9E97-64A5367A763B}" srcOrd="0" destOrd="0" presId="urn:microsoft.com/office/officeart/2008/layout/LinedList"/>
    <dgm:cxn modelId="{8D9483F8-C9E1-45C1-8DB6-BE1E8689D6F0}" srcId="{10233E2E-082E-4ED4-974A-2C0317C62884}" destId="{6BE1C33E-FF3D-4D42-814D-0B81D3D54292}" srcOrd="8" destOrd="0" parTransId="{4537390C-5D97-4B06-8914-51B934DBC03F}" sibTransId="{38B32D3C-48BC-4F02-A055-7E81A5DD8AD9}"/>
    <dgm:cxn modelId="{91839B3D-2A63-4797-88FA-E3FE6B19C3D4}" type="presOf" srcId="{64152274-4BD5-4E99-BE7E-530C6299A3A2}" destId="{F392AD0D-09EE-40D2-BE79-E950B522A6F2}" srcOrd="0" destOrd="0" presId="urn:microsoft.com/office/officeart/2008/layout/LinedList"/>
    <dgm:cxn modelId="{5ECD060C-2F02-4EC7-A93E-D57D8C111124}" srcId="{10233E2E-082E-4ED4-974A-2C0317C62884}" destId="{0F426998-C663-46B5-96BB-980CEF93FD41}" srcOrd="5" destOrd="0" parTransId="{010FB502-75CE-43DC-A2C9-FA081C05B976}" sibTransId="{8CAEC6C2-B9D9-43B9-A381-16A9FF0FD080}"/>
    <dgm:cxn modelId="{38E96632-772C-4587-8787-930509522274}" type="presOf" srcId="{66BCB724-9AF8-4566-BB72-DF869A15283F}" destId="{F05EC567-4AC3-46F5-89E7-45929A141617}" srcOrd="0" destOrd="0" presId="urn:microsoft.com/office/officeart/2008/layout/LinedList"/>
    <dgm:cxn modelId="{028E4634-38AD-4C1D-A3ED-4D7EDE1E64A6}" type="presOf" srcId="{6BE1C33E-FF3D-4D42-814D-0B81D3D54292}" destId="{852D40F9-31ED-4E1F-81B0-B68C102439D5}" srcOrd="0" destOrd="0" presId="urn:microsoft.com/office/officeart/2008/layout/LinedList"/>
    <dgm:cxn modelId="{A965FB5A-1E0D-46C0-842B-A7C1379B8165}" srcId="{10233E2E-082E-4ED4-974A-2C0317C62884}" destId="{9335A8C7-766A-44FC-A7BD-E951929FD783}" srcOrd="1" destOrd="0" parTransId="{F0187E5A-7261-49B7-B81A-86C11D655441}" sibTransId="{FD607724-4029-4B03-B894-AE8BE37D306D}"/>
    <dgm:cxn modelId="{5DDC958B-6CCD-4B2D-8140-A87369F82567}" type="presOf" srcId="{66B44ACC-AD2E-4827-9CCB-FE757EAA0055}" destId="{A7C867B2-0902-41C8-9CDC-448C44D35ACD}" srcOrd="0" destOrd="0" presId="urn:microsoft.com/office/officeart/2008/layout/LinedList"/>
    <dgm:cxn modelId="{A103F14A-DF23-4700-A602-A5BFA21401AB}" srcId="{10233E2E-082E-4ED4-974A-2C0317C62884}" destId="{71B9822B-32B3-45D6-A97E-4932F296525D}" srcOrd="3" destOrd="0" parTransId="{66E36AF5-A047-43BF-A990-076012B8A455}" sibTransId="{928B0BDE-271E-4C83-AC24-680041C5D934}"/>
    <dgm:cxn modelId="{40648DBA-001D-4EBA-B361-A6B0ADA1CBFC}" type="presParOf" srcId="{05E107D9-783B-42C4-9E03-CBD42C7C8E9F}" destId="{CBEC7693-D92E-4B4C-B9D3-D4D938F1DBE9}" srcOrd="0" destOrd="0" presId="urn:microsoft.com/office/officeart/2008/layout/LinedList"/>
    <dgm:cxn modelId="{7124A8EF-E8B3-4642-AF24-97E172159A08}" type="presParOf" srcId="{05E107D9-783B-42C4-9E03-CBD42C7C8E9F}" destId="{6EE68FE9-3874-4EC2-8772-AF9254F6F88E}" srcOrd="1" destOrd="0" presId="urn:microsoft.com/office/officeart/2008/layout/LinedList"/>
    <dgm:cxn modelId="{1BD46757-F18A-4DEE-9CA8-26AE9AFD7E16}" type="presParOf" srcId="{6EE68FE9-3874-4EC2-8772-AF9254F6F88E}" destId="{A7C867B2-0902-41C8-9CDC-448C44D35ACD}" srcOrd="0" destOrd="0" presId="urn:microsoft.com/office/officeart/2008/layout/LinedList"/>
    <dgm:cxn modelId="{5D976DCE-A48F-4F53-A2C2-B7EA27C6AE82}" type="presParOf" srcId="{6EE68FE9-3874-4EC2-8772-AF9254F6F88E}" destId="{15DDB01D-88DC-4A33-B909-A694E27F1778}" srcOrd="1" destOrd="0" presId="urn:microsoft.com/office/officeart/2008/layout/LinedList"/>
    <dgm:cxn modelId="{F8441D06-D21C-49EB-A32A-AA71F2A08181}" type="presParOf" srcId="{05E107D9-783B-42C4-9E03-CBD42C7C8E9F}" destId="{B0CA1E18-0D35-4492-BDDC-E4778F7B96CC}" srcOrd="2" destOrd="0" presId="urn:microsoft.com/office/officeart/2008/layout/LinedList"/>
    <dgm:cxn modelId="{87946D22-58F2-4115-86B0-6C104921720E}" type="presParOf" srcId="{05E107D9-783B-42C4-9E03-CBD42C7C8E9F}" destId="{17D3C561-7718-4B23-BC77-D89E299AA2F0}" srcOrd="3" destOrd="0" presId="urn:microsoft.com/office/officeart/2008/layout/LinedList"/>
    <dgm:cxn modelId="{97E5163B-AA5D-49EB-B575-B1B4FBA66C3F}" type="presParOf" srcId="{17D3C561-7718-4B23-BC77-D89E299AA2F0}" destId="{276F1BFE-93F7-4C42-A7B6-C8A83DE6DDB7}" srcOrd="0" destOrd="0" presId="urn:microsoft.com/office/officeart/2008/layout/LinedList"/>
    <dgm:cxn modelId="{5A13CA11-C7D2-4D10-A870-A144E81F60F4}" type="presParOf" srcId="{17D3C561-7718-4B23-BC77-D89E299AA2F0}" destId="{4E74C604-CC38-465C-88E0-367A602A6710}" srcOrd="1" destOrd="0" presId="urn:microsoft.com/office/officeart/2008/layout/LinedList"/>
    <dgm:cxn modelId="{0CE86A2A-C41C-4495-AA90-6038125B027A}" type="presParOf" srcId="{05E107D9-783B-42C4-9E03-CBD42C7C8E9F}" destId="{1D8AD1F4-C203-4F8A-91D7-37384F806CA9}" srcOrd="4" destOrd="0" presId="urn:microsoft.com/office/officeart/2008/layout/LinedList"/>
    <dgm:cxn modelId="{48B2896A-019C-40B3-B5D9-78628F60F3B5}" type="presParOf" srcId="{05E107D9-783B-42C4-9E03-CBD42C7C8E9F}" destId="{2B6F9513-C8C0-4747-9BE9-43D24C1C5513}" srcOrd="5" destOrd="0" presId="urn:microsoft.com/office/officeart/2008/layout/LinedList"/>
    <dgm:cxn modelId="{30305011-6A1A-4FC1-A70F-FFB01922FB63}" type="presParOf" srcId="{2B6F9513-C8C0-4747-9BE9-43D24C1C5513}" destId="{F392AD0D-09EE-40D2-BE79-E950B522A6F2}" srcOrd="0" destOrd="0" presId="urn:microsoft.com/office/officeart/2008/layout/LinedList"/>
    <dgm:cxn modelId="{3CB13F39-4E63-44D3-B983-ABAD695E6D5D}" type="presParOf" srcId="{2B6F9513-C8C0-4747-9BE9-43D24C1C5513}" destId="{B74B51E1-97A8-4551-B8FD-569E4250C98F}" srcOrd="1" destOrd="0" presId="urn:microsoft.com/office/officeart/2008/layout/LinedList"/>
    <dgm:cxn modelId="{DB694B60-F109-40BD-ABBF-1674EF9F42CC}" type="presParOf" srcId="{05E107D9-783B-42C4-9E03-CBD42C7C8E9F}" destId="{3BA8079F-C9C3-44D0-9A1B-9D6121047460}" srcOrd="6" destOrd="0" presId="urn:microsoft.com/office/officeart/2008/layout/LinedList"/>
    <dgm:cxn modelId="{ECBDD647-EAC6-4C66-BD7F-50187703F062}" type="presParOf" srcId="{05E107D9-783B-42C4-9E03-CBD42C7C8E9F}" destId="{AE7E64AB-5788-4230-AE0F-0E3779539CB6}" srcOrd="7" destOrd="0" presId="urn:microsoft.com/office/officeart/2008/layout/LinedList"/>
    <dgm:cxn modelId="{9EAE412D-4F3C-4E43-8C5B-9CA92062D00A}" type="presParOf" srcId="{AE7E64AB-5788-4230-AE0F-0E3779539CB6}" destId="{C9335DEA-FE76-4D7A-AECE-0DBEA96FA895}" srcOrd="0" destOrd="0" presId="urn:microsoft.com/office/officeart/2008/layout/LinedList"/>
    <dgm:cxn modelId="{47CC13EA-267F-46B5-9929-22D766EB6D22}" type="presParOf" srcId="{AE7E64AB-5788-4230-AE0F-0E3779539CB6}" destId="{909C28FF-F292-48E3-BA53-68AB80BFB07A}" srcOrd="1" destOrd="0" presId="urn:microsoft.com/office/officeart/2008/layout/LinedList"/>
    <dgm:cxn modelId="{1CFDBBF7-3A62-49E3-A163-0398DDFBA0CE}" type="presParOf" srcId="{05E107D9-783B-42C4-9E03-CBD42C7C8E9F}" destId="{31684504-33F9-457A-A94F-BC0166D6F918}" srcOrd="8" destOrd="0" presId="urn:microsoft.com/office/officeart/2008/layout/LinedList"/>
    <dgm:cxn modelId="{51059B55-B137-4725-A952-4FEBF96CD275}" type="presParOf" srcId="{05E107D9-783B-42C4-9E03-CBD42C7C8E9F}" destId="{17257A8D-5BD0-45A3-8318-A0543CD6FEB4}" srcOrd="9" destOrd="0" presId="urn:microsoft.com/office/officeart/2008/layout/LinedList"/>
    <dgm:cxn modelId="{FD203C0D-BEA4-47CA-A57A-10E9558BA17E}" type="presParOf" srcId="{17257A8D-5BD0-45A3-8318-A0543CD6FEB4}" destId="{DC66F61D-2CB3-4181-B9F5-B122A45ECE2A}" srcOrd="0" destOrd="0" presId="urn:microsoft.com/office/officeart/2008/layout/LinedList"/>
    <dgm:cxn modelId="{5CA8EFEB-8A8E-4CFC-82B7-56EA971997CC}" type="presParOf" srcId="{17257A8D-5BD0-45A3-8318-A0543CD6FEB4}" destId="{07D857FC-5A10-4DF5-B80A-FBF65FA9C668}" srcOrd="1" destOrd="0" presId="urn:microsoft.com/office/officeart/2008/layout/LinedList"/>
    <dgm:cxn modelId="{6AE744DB-E390-4AD4-94D0-64247817982F}" type="presParOf" srcId="{05E107D9-783B-42C4-9E03-CBD42C7C8E9F}" destId="{90702D38-3E67-4BFD-A252-0046327F4668}" srcOrd="10" destOrd="0" presId="urn:microsoft.com/office/officeart/2008/layout/LinedList"/>
    <dgm:cxn modelId="{6C0A016B-E7A7-4FA1-AE0C-AF4CD83DA2B6}" type="presParOf" srcId="{05E107D9-783B-42C4-9E03-CBD42C7C8E9F}" destId="{0F9B34C8-3B05-4C3B-8A53-3DE0AFE15310}" srcOrd="11" destOrd="0" presId="urn:microsoft.com/office/officeart/2008/layout/LinedList"/>
    <dgm:cxn modelId="{C5BBC2EF-70F0-4A11-A83D-D87B6A687C5A}" type="presParOf" srcId="{0F9B34C8-3B05-4C3B-8A53-3DE0AFE15310}" destId="{3DB45F8A-C2B9-4B2F-BAD4-EF342DE2812C}" srcOrd="0" destOrd="0" presId="urn:microsoft.com/office/officeart/2008/layout/LinedList"/>
    <dgm:cxn modelId="{3433D8BD-7264-458B-9ADA-BEE5FCF87728}" type="presParOf" srcId="{0F9B34C8-3B05-4C3B-8A53-3DE0AFE15310}" destId="{36C86B86-B052-4D86-B804-54307ED46D03}" srcOrd="1" destOrd="0" presId="urn:microsoft.com/office/officeart/2008/layout/LinedList"/>
    <dgm:cxn modelId="{23016C25-C1F8-40BC-A7A0-2D7FF58C1AAE}" type="presParOf" srcId="{05E107D9-783B-42C4-9E03-CBD42C7C8E9F}" destId="{0BDAA672-3747-4FD9-804F-5AC8B8672774}" srcOrd="12" destOrd="0" presId="urn:microsoft.com/office/officeart/2008/layout/LinedList"/>
    <dgm:cxn modelId="{504F9D2D-4E08-4BA8-A048-221D10B994D9}" type="presParOf" srcId="{05E107D9-783B-42C4-9E03-CBD42C7C8E9F}" destId="{4DB922AC-F5A4-40DB-9AAC-CE966C2BBC05}" srcOrd="13" destOrd="0" presId="urn:microsoft.com/office/officeart/2008/layout/LinedList"/>
    <dgm:cxn modelId="{1E828C9E-B2D1-4F94-918E-186B41EB7BB0}" type="presParOf" srcId="{4DB922AC-F5A4-40DB-9AAC-CE966C2BBC05}" destId="{B514AC93-2F2B-406D-9E97-64A5367A763B}" srcOrd="0" destOrd="0" presId="urn:microsoft.com/office/officeart/2008/layout/LinedList"/>
    <dgm:cxn modelId="{42725861-DB3E-47B7-99D9-8A3BB08B1D34}" type="presParOf" srcId="{4DB922AC-F5A4-40DB-9AAC-CE966C2BBC05}" destId="{45666918-7A25-46F6-B4E6-B9C9E866BE65}" srcOrd="1" destOrd="0" presId="urn:microsoft.com/office/officeart/2008/layout/LinedList"/>
    <dgm:cxn modelId="{09708F41-D4E5-44A9-A18E-2621E5815B72}" type="presParOf" srcId="{05E107D9-783B-42C4-9E03-CBD42C7C8E9F}" destId="{374AF940-B950-439A-96C4-A3C9C7EF8BF7}" srcOrd="14" destOrd="0" presId="urn:microsoft.com/office/officeart/2008/layout/LinedList"/>
    <dgm:cxn modelId="{1C8EFA5E-D845-4182-8E3B-CF3EFE6F6104}" type="presParOf" srcId="{05E107D9-783B-42C4-9E03-CBD42C7C8E9F}" destId="{0A2E09FD-473B-4A7F-9BB0-393788F181C9}" srcOrd="15" destOrd="0" presId="urn:microsoft.com/office/officeart/2008/layout/LinedList"/>
    <dgm:cxn modelId="{3203BAB4-DD7C-4612-AE7D-C029087D29F4}" type="presParOf" srcId="{0A2E09FD-473B-4A7F-9BB0-393788F181C9}" destId="{F05EC567-4AC3-46F5-89E7-45929A141617}" srcOrd="0" destOrd="0" presId="urn:microsoft.com/office/officeart/2008/layout/LinedList"/>
    <dgm:cxn modelId="{B6504FD8-B8DB-47C1-911E-D194E671FD3C}" type="presParOf" srcId="{0A2E09FD-473B-4A7F-9BB0-393788F181C9}" destId="{ABA58FDC-3299-40C7-87AB-1024BFA36D9C}" srcOrd="1" destOrd="0" presId="urn:microsoft.com/office/officeart/2008/layout/LinedList"/>
    <dgm:cxn modelId="{BDE823B9-446A-46F8-AAA2-F5C09926ABEC}" type="presParOf" srcId="{05E107D9-783B-42C4-9E03-CBD42C7C8E9F}" destId="{D8EBAD15-07D7-4F3F-A300-438C97B50510}" srcOrd="16" destOrd="0" presId="urn:microsoft.com/office/officeart/2008/layout/LinedList"/>
    <dgm:cxn modelId="{C2C3CED4-9175-49B6-A84F-8F696678FCAF}" type="presParOf" srcId="{05E107D9-783B-42C4-9E03-CBD42C7C8E9F}" destId="{48189681-9D67-4F35-B063-530F02085A3D}" srcOrd="17" destOrd="0" presId="urn:microsoft.com/office/officeart/2008/layout/LinedList"/>
    <dgm:cxn modelId="{94DD3A91-533C-48E3-BD1B-5501A347DD9A}" type="presParOf" srcId="{48189681-9D67-4F35-B063-530F02085A3D}" destId="{852D40F9-31ED-4E1F-81B0-B68C102439D5}" srcOrd="0" destOrd="0" presId="urn:microsoft.com/office/officeart/2008/layout/LinedList"/>
    <dgm:cxn modelId="{868B1421-0F9B-4CA3-958A-9C8FC15F119B}" type="presParOf" srcId="{48189681-9D67-4F35-B063-530F02085A3D}" destId="{8C865DBC-3F64-4511-B191-66C5C9D24FBA}" srcOrd="1" destOrd="0" presId="urn:microsoft.com/office/officeart/2008/layout/LinedList"/>
    <dgm:cxn modelId="{E74C5398-1FE1-4D19-A7B2-C7F0C8E4416B}" type="presParOf" srcId="{05E107D9-783B-42C4-9E03-CBD42C7C8E9F}" destId="{C877DE11-8D6F-427A-BE94-CA2A6EBA9446}" srcOrd="18" destOrd="0" presId="urn:microsoft.com/office/officeart/2008/layout/LinedList"/>
    <dgm:cxn modelId="{CC276088-06E7-4C39-B3D6-2A48F5CE08ED}" type="presParOf" srcId="{05E107D9-783B-42C4-9E03-CBD42C7C8E9F}" destId="{2F41E15E-43BC-4875-A265-AD9858BA2649}" srcOrd="19" destOrd="0" presId="urn:microsoft.com/office/officeart/2008/layout/LinedList"/>
    <dgm:cxn modelId="{1617BA92-0B0F-460C-9048-E75DACC18109}" type="presParOf" srcId="{2F41E15E-43BC-4875-A265-AD9858BA2649}" destId="{3F3F56DF-70CF-49C0-A456-1362BA56A595}" srcOrd="0" destOrd="0" presId="urn:microsoft.com/office/officeart/2008/layout/LinedList"/>
    <dgm:cxn modelId="{3AA7A29E-A708-48CB-BA41-0A5FBBCCE8DF}" type="presParOf" srcId="{2F41E15E-43BC-4875-A265-AD9858BA2649}" destId="{45634731-21BA-4786-8643-B08F01915D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4129DC-5DAA-4AD0-B8BB-9B1FC47981CF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ADAB9F96-1FA3-4EFF-BE2C-74ED244D3920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pt-BR" sz="1400" b="1" dirty="0" smtClean="0"/>
            <a:t>Graduação em processamento de dados</a:t>
          </a:r>
        </a:p>
        <a:p>
          <a:pPr rtl="0"/>
          <a:r>
            <a:rPr lang="pt-BR" sz="1400" b="1" dirty="0" smtClean="0"/>
            <a:t>Pós-graduação em Qualidade Total e Reengenharia</a:t>
          </a:r>
          <a:endParaRPr lang="pt-BR" sz="1400" b="1" dirty="0"/>
        </a:p>
      </dgm:t>
    </dgm:pt>
    <dgm:pt modelId="{51247303-3589-4634-8E36-309CDB9CDD71}" type="parTrans" cxnId="{0DE35EDE-2CD5-426F-A7B1-3A73DF172CEE}">
      <dgm:prSet/>
      <dgm:spPr/>
      <dgm:t>
        <a:bodyPr/>
        <a:lstStyle/>
        <a:p>
          <a:endParaRPr lang="pt-BR" sz="1400" b="1"/>
        </a:p>
      </dgm:t>
    </dgm:pt>
    <dgm:pt modelId="{1BDF69BB-848B-4F08-9BFD-B56BEDA26C0C}" type="sibTrans" cxnId="{0DE35EDE-2CD5-426F-A7B1-3A73DF172CEE}">
      <dgm:prSet/>
      <dgm:spPr/>
      <dgm:t>
        <a:bodyPr/>
        <a:lstStyle/>
        <a:p>
          <a:endParaRPr lang="pt-BR" sz="1400" b="1"/>
        </a:p>
      </dgm:t>
    </dgm:pt>
    <dgm:pt modelId="{E6C618F8-2278-48F6-8AF7-A76A36A3D183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pt-BR" sz="1400" b="1" dirty="0" smtClean="0"/>
            <a:t>Certificações: PMP, CBPP, </a:t>
          </a:r>
          <a:r>
            <a:rPr lang="pt-BR" sz="1400" b="1" dirty="0" err="1" smtClean="0"/>
            <a:t>ScrumMaster</a:t>
          </a:r>
          <a:r>
            <a:rPr lang="pt-BR" sz="1400" b="1" dirty="0" smtClean="0"/>
            <a:t> e ITIL Foundations</a:t>
          </a:r>
          <a:endParaRPr lang="pt-BR" sz="1400" b="1" dirty="0"/>
        </a:p>
      </dgm:t>
    </dgm:pt>
    <dgm:pt modelId="{5B78007C-AA3A-43B0-9F4E-50F11F645981}" type="parTrans" cxnId="{4E84EB0F-2C71-490A-9980-1F307F507BB5}">
      <dgm:prSet/>
      <dgm:spPr/>
      <dgm:t>
        <a:bodyPr/>
        <a:lstStyle/>
        <a:p>
          <a:endParaRPr lang="pt-BR" sz="1400" b="1"/>
        </a:p>
      </dgm:t>
    </dgm:pt>
    <dgm:pt modelId="{EA647506-6583-46E0-A4AE-F92E973B2D14}" type="sibTrans" cxnId="{4E84EB0F-2C71-490A-9980-1F307F507BB5}">
      <dgm:prSet/>
      <dgm:spPr/>
      <dgm:t>
        <a:bodyPr/>
        <a:lstStyle/>
        <a:p>
          <a:endParaRPr lang="pt-BR" sz="1400" b="1"/>
        </a:p>
      </dgm:t>
    </dgm:pt>
    <dgm:pt modelId="{040246B8-E8A2-4D46-A236-5F21D0804DB0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pt-BR" sz="1400" b="1" dirty="0" smtClean="0"/>
            <a:t>Diretor da Seção Rio Grande do Sul do PMI entre 2005 e 2012. Atual Membro do Conselho Consultivo.</a:t>
          </a:r>
          <a:endParaRPr lang="pt-BR" sz="1400" b="1" dirty="0"/>
        </a:p>
      </dgm:t>
    </dgm:pt>
    <dgm:pt modelId="{A96BA4F0-5595-42EE-BC96-371C09DA41F9}" type="parTrans" cxnId="{B3B51B43-0C7A-4A19-A668-5EA2F368B132}">
      <dgm:prSet/>
      <dgm:spPr/>
      <dgm:t>
        <a:bodyPr/>
        <a:lstStyle/>
        <a:p>
          <a:endParaRPr lang="pt-BR" sz="1400" b="1"/>
        </a:p>
      </dgm:t>
    </dgm:pt>
    <dgm:pt modelId="{02921E1E-4E38-41DD-BD22-E9BC7F7AE25A}" type="sibTrans" cxnId="{B3B51B43-0C7A-4A19-A668-5EA2F368B132}">
      <dgm:prSet/>
      <dgm:spPr/>
      <dgm:t>
        <a:bodyPr/>
        <a:lstStyle/>
        <a:p>
          <a:endParaRPr lang="pt-BR" sz="1400" b="1"/>
        </a:p>
      </dgm:t>
    </dgm:pt>
    <dgm:pt modelId="{BD84CDB1-9FF8-4EE6-803A-89FEC9EA7F46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pt-BR" sz="1400" b="1" dirty="0" smtClean="0"/>
            <a:t>Coordenador  Geral do Grupo de Usuários de Gerenciamento de Projetos da SUCESU-RS</a:t>
          </a:r>
          <a:endParaRPr lang="pt-BR" sz="1400" b="1" dirty="0"/>
        </a:p>
      </dgm:t>
    </dgm:pt>
    <dgm:pt modelId="{060967FB-9662-40D1-ACA3-6F4BC6A85D1B}" type="parTrans" cxnId="{D7B5B12B-18AA-432F-B9FB-1928F16A29F7}">
      <dgm:prSet/>
      <dgm:spPr/>
      <dgm:t>
        <a:bodyPr/>
        <a:lstStyle/>
        <a:p>
          <a:endParaRPr lang="pt-BR" sz="1400" b="1"/>
        </a:p>
      </dgm:t>
    </dgm:pt>
    <dgm:pt modelId="{59F9F925-3918-4AEF-80CE-D09294B9C00E}" type="sibTrans" cxnId="{D7B5B12B-18AA-432F-B9FB-1928F16A29F7}">
      <dgm:prSet/>
      <dgm:spPr/>
      <dgm:t>
        <a:bodyPr/>
        <a:lstStyle/>
        <a:p>
          <a:endParaRPr lang="pt-BR" sz="1400" b="1"/>
        </a:p>
      </dgm:t>
    </dgm:pt>
    <dgm:pt modelId="{471BC025-3B7F-4B89-8FDB-0CFD6CA9A1E1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pt-BR" sz="1400" b="1" dirty="0" smtClean="0"/>
            <a:t>Sócio-diretor da </a:t>
          </a:r>
          <a:r>
            <a:rPr lang="pt-BR" sz="1400" b="1" i="1" dirty="0" smtClean="0"/>
            <a:t>EXCE</a:t>
          </a:r>
          <a:r>
            <a:rPr lang="pt-BR" sz="1400" b="1" i="1" dirty="0" smtClean="0">
              <a:solidFill>
                <a:srgbClr val="008000"/>
              </a:solidFill>
            </a:rPr>
            <a:t>!!</a:t>
          </a:r>
          <a:r>
            <a:rPr lang="pt-BR" sz="1400" b="1" i="1" dirty="0" smtClean="0"/>
            <a:t>ENCE </a:t>
          </a:r>
          <a:r>
            <a:rPr lang="pt-BR" sz="1400" b="1" i="1" dirty="0" smtClean="0">
              <a:solidFill>
                <a:srgbClr val="008000"/>
              </a:solidFill>
            </a:rPr>
            <a:t>Gestão Empresarial</a:t>
          </a:r>
          <a:r>
            <a:rPr lang="pt-BR" sz="1400" b="1" dirty="0" smtClean="0"/>
            <a:t>, especializada em gerenciamento de projetos, gestão empresarial e tecnologia da informação</a:t>
          </a:r>
          <a:endParaRPr lang="pt-BR" sz="1400" b="1" dirty="0"/>
        </a:p>
      </dgm:t>
    </dgm:pt>
    <dgm:pt modelId="{18AE76A1-BE01-4D44-9898-A245FEE2E8BB}" type="parTrans" cxnId="{ECA1C889-78CA-47CC-A366-AE94478EEFD3}">
      <dgm:prSet/>
      <dgm:spPr/>
      <dgm:t>
        <a:bodyPr/>
        <a:lstStyle/>
        <a:p>
          <a:endParaRPr lang="pt-BR" sz="1400" b="1"/>
        </a:p>
      </dgm:t>
    </dgm:pt>
    <dgm:pt modelId="{2FFB4D19-165E-4861-990C-661C38AC70EC}" type="sibTrans" cxnId="{ECA1C889-78CA-47CC-A366-AE94478EEFD3}">
      <dgm:prSet/>
      <dgm:spPr/>
      <dgm:t>
        <a:bodyPr/>
        <a:lstStyle/>
        <a:p>
          <a:endParaRPr lang="pt-BR" sz="1400" b="1"/>
        </a:p>
      </dgm:t>
    </dgm:pt>
    <dgm:pt modelId="{64FDBAFF-ED5E-4D84-99AD-00894EFB6C0A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pt-BR" sz="1400" b="1" dirty="0" smtClean="0"/>
            <a:t>Professor convidado em </a:t>
          </a:r>
          <a:r>
            <a:rPr lang="pt-BR" sz="1400" b="1" dirty="0" err="1" smtClean="0"/>
            <a:t>MBAs</a:t>
          </a:r>
          <a:r>
            <a:rPr lang="pt-BR" sz="1400" b="1" dirty="0" smtClean="0"/>
            <a:t>/Pós-Graduações na PUC-RS, UNISINOS, UCS, Faculdades SENAC (RS e SC), IMED, UNISC, UNIVATES, UNIT e FAE</a:t>
          </a:r>
          <a:endParaRPr lang="pt-BR" sz="1400" b="1" dirty="0"/>
        </a:p>
      </dgm:t>
    </dgm:pt>
    <dgm:pt modelId="{783CB5CC-6DB3-4933-92BF-A79270FEC1C1}" type="parTrans" cxnId="{66FD4A4D-DE6D-4344-9B4F-15A9C1028FA3}">
      <dgm:prSet/>
      <dgm:spPr/>
      <dgm:t>
        <a:bodyPr/>
        <a:lstStyle/>
        <a:p>
          <a:endParaRPr lang="pt-BR" sz="1400"/>
        </a:p>
      </dgm:t>
    </dgm:pt>
    <dgm:pt modelId="{C25DC858-2737-4F94-B0D4-202DACA94EF4}" type="sibTrans" cxnId="{66FD4A4D-DE6D-4344-9B4F-15A9C1028FA3}">
      <dgm:prSet/>
      <dgm:spPr/>
      <dgm:t>
        <a:bodyPr/>
        <a:lstStyle/>
        <a:p>
          <a:endParaRPr lang="pt-BR" sz="1400"/>
        </a:p>
      </dgm:t>
    </dgm:pt>
    <dgm:pt modelId="{F1428815-E50A-43CA-8A1E-8E6728564C06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pt-BR" sz="1400" b="1" dirty="0" smtClean="0"/>
            <a:t>Graduado no programa internacional de capacitação em liderança “PMI </a:t>
          </a:r>
          <a:r>
            <a:rPr lang="pt-BR" sz="1400" b="1" dirty="0" err="1" smtClean="0"/>
            <a:t>Leadership</a:t>
          </a:r>
          <a:r>
            <a:rPr lang="pt-BR" sz="1400" b="1" dirty="0" smtClean="0"/>
            <a:t> </a:t>
          </a:r>
          <a:r>
            <a:rPr lang="pt-BR" sz="1400" b="1" dirty="0" err="1" smtClean="0"/>
            <a:t>Institute</a:t>
          </a:r>
          <a:r>
            <a:rPr lang="pt-BR" sz="1400" b="1" dirty="0" smtClean="0"/>
            <a:t> Master </a:t>
          </a:r>
          <a:r>
            <a:rPr lang="pt-BR" sz="1400" b="1" dirty="0" err="1" smtClean="0"/>
            <a:t>Class</a:t>
          </a:r>
          <a:r>
            <a:rPr lang="pt-BR" sz="1400" b="1" dirty="0" smtClean="0"/>
            <a:t>” (turma 2013)</a:t>
          </a:r>
          <a:endParaRPr lang="pt-BR" sz="1400" b="1" dirty="0"/>
        </a:p>
      </dgm:t>
    </dgm:pt>
    <dgm:pt modelId="{B36E1E2C-4B2E-4E70-B2EB-B2592CFFA736}" type="parTrans" cxnId="{21F9DB1E-98F8-4ACE-A8A1-37BBF74894F5}">
      <dgm:prSet/>
      <dgm:spPr/>
      <dgm:t>
        <a:bodyPr/>
        <a:lstStyle/>
        <a:p>
          <a:endParaRPr lang="pt-BR" sz="1600"/>
        </a:p>
      </dgm:t>
    </dgm:pt>
    <dgm:pt modelId="{17405FBF-FD7F-4696-96EC-2F85B38C9B67}" type="sibTrans" cxnId="{21F9DB1E-98F8-4ACE-A8A1-37BBF74894F5}">
      <dgm:prSet/>
      <dgm:spPr/>
      <dgm:t>
        <a:bodyPr/>
        <a:lstStyle/>
        <a:p>
          <a:endParaRPr lang="pt-BR" sz="1600"/>
        </a:p>
      </dgm:t>
    </dgm:pt>
    <dgm:pt modelId="{A359924F-82D2-4F37-A8E0-9AA74D1771B4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pt-BR" sz="1400" b="1" dirty="0" smtClean="0"/>
            <a:t>Membro do PMI Technology Member Advisory Group (PMI TechMAG)</a:t>
          </a:r>
          <a:endParaRPr lang="pt-BR" sz="1400" b="1" dirty="0"/>
        </a:p>
      </dgm:t>
    </dgm:pt>
    <dgm:pt modelId="{7F5D3BB9-570B-4091-A465-739E029571E5}" type="parTrans" cxnId="{5A20185E-3028-44A9-9858-0124BF08E79D}">
      <dgm:prSet/>
      <dgm:spPr/>
      <dgm:t>
        <a:bodyPr/>
        <a:lstStyle/>
        <a:p>
          <a:endParaRPr lang="pt-BR" sz="1600"/>
        </a:p>
      </dgm:t>
    </dgm:pt>
    <dgm:pt modelId="{15121C42-705A-458D-8962-D795B11BB42B}" type="sibTrans" cxnId="{5A20185E-3028-44A9-9858-0124BF08E79D}">
      <dgm:prSet/>
      <dgm:spPr/>
      <dgm:t>
        <a:bodyPr/>
        <a:lstStyle/>
        <a:p>
          <a:endParaRPr lang="pt-BR" sz="1600"/>
        </a:p>
      </dgm:t>
    </dgm:pt>
    <dgm:pt modelId="{D60719E3-04DC-4F07-82DE-6C3B2CC0D825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pt-BR" sz="1400" b="1" dirty="0" smtClean="0"/>
            <a:t>Criador dos modelos </a:t>
          </a:r>
          <a:r>
            <a:rPr lang="pt-BR" sz="1400" b="1" dirty="0" err="1" smtClean="0">
              <a:solidFill>
                <a:srgbClr val="006600"/>
              </a:solidFill>
            </a:rPr>
            <a:t>SP</a:t>
          </a:r>
          <a:r>
            <a:rPr lang="pt-BR" sz="1400" b="1" dirty="0" err="1" smtClean="0"/>
            <a:t>Canvas</a:t>
          </a:r>
          <a:r>
            <a:rPr lang="pt-BR" sz="1400" b="1" dirty="0" smtClean="0"/>
            <a:t> (</a:t>
          </a:r>
          <a:r>
            <a:rPr lang="pt-BR" sz="1400" b="1" dirty="0" err="1" smtClean="0"/>
            <a:t>Strategic</a:t>
          </a:r>
          <a:r>
            <a:rPr lang="pt-BR" sz="1400" b="1" dirty="0" smtClean="0"/>
            <a:t> Planning </a:t>
          </a:r>
          <a:r>
            <a:rPr lang="pt-BR" sz="1400" b="1" dirty="0" err="1" smtClean="0"/>
            <a:t>Canvas</a:t>
          </a:r>
          <a:r>
            <a:rPr lang="pt-BR" sz="1400" b="1" dirty="0" smtClean="0"/>
            <a:t>) e </a:t>
          </a:r>
          <a:r>
            <a:rPr lang="pt-BR" sz="1400" b="1" dirty="0" err="1" smtClean="0">
              <a:solidFill>
                <a:srgbClr val="006600"/>
              </a:solidFill>
            </a:rPr>
            <a:t>PSA</a:t>
          </a:r>
          <a:r>
            <a:rPr lang="pt-BR" sz="1400" b="1" dirty="0" err="1" smtClean="0"/>
            <a:t>Canvas</a:t>
          </a:r>
          <a:r>
            <a:rPr lang="pt-BR" sz="1400" b="1" dirty="0" smtClean="0"/>
            <a:t> (Project </a:t>
          </a:r>
          <a:r>
            <a:rPr lang="pt-BR" sz="1400" b="1" dirty="0" err="1" smtClean="0"/>
            <a:t>Strategic</a:t>
          </a:r>
          <a:r>
            <a:rPr lang="pt-BR" sz="1400" b="1" dirty="0" smtClean="0"/>
            <a:t> </a:t>
          </a:r>
          <a:r>
            <a:rPr lang="pt-BR" sz="1400" b="1" dirty="0" err="1" smtClean="0"/>
            <a:t>Alignment</a:t>
          </a:r>
          <a:r>
            <a:rPr lang="pt-BR" sz="1400" b="1" dirty="0" smtClean="0"/>
            <a:t> </a:t>
          </a:r>
          <a:r>
            <a:rPr lang="pt-BR" sz="1400" b="1" dirty="0" err="1" smtClean="0"/>
            <a:t>Canvas</a:t>
          </a:r>
          <a:r>
            <a:rPr lang="pt-BR" sz="1400" b="1" dirty="0" smtClean="0"/>
            <a:t>), para o desenvolvimento interativo e colaborativo de planejamento estratégico e alinhamento estratégico de projetos </a:t>
          </a:r>
          <a:endParaRPr lang="pt-BR" sz="1400" b="1" dirty="0"/>
        </a:p>
      </dgm:t>
    </dgm:pt>
    <dgm:pt modelId="{15C86F86-05B5-426C-AB43-1F7ED412CADA}" type="parTrans" cxnId="{5A5D844C-0299-4471-8832-B4CDE65E050F}">
      <dgm:prSet/>
      <dgm:spPr/>
      <dgm:t>
        <a:bodyPr/>
        <a:lstStyle/>
        <a:p>
          <a:endParaRPr lang="pt-BR" sz="1600"/>
        </a:p>
      </dgm:t>
    </dgm:pt>
    <dgm:pt modelId="{BBEACA0A-4A8D-4F5A-B918-C9BFCC8B7A1C}" type="sibTrans" cxnId="{5A5D844C-0299-4471-8832-B4CDE65E050F}">
      <dgm:prSet/>
      <dgm:spPr/>
      <dgm:t>
        <a:bodyPr/>
        <a:lstStyle/>
        <a:p>
          <a:endParaRPr lang="pt-BR" sz="1600"/>
        </a:p>
      </dgm:t>
    </dgm:pt>
    <dgm:pt modelId="{6C9289A0-3420-4360-ABD7-BF3E14F2465D}" type="pres">
      <dgm:prSet presAssocID="{664129DC-5DAA-4AD0-B8BB-9B1FC47981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62FB88-79A3-4585-A1A1-105E75415EC0}" type="pres">
      <dgm:prSet presAssocID="{ADAB9F96-1FA3-4EFF-BE2C-74ED244D3920}" presName="parentText" presStyleLbl="node1" presStyleIdx="0" presStyleCnt="9" custLinFactNeighborX="-1582" custLinFactNeighborY="-359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20B2C7-5960-4C14-A7CB-1A6CD3CC15E3}" type="pres">
      <dgm:prSet presAssocID="{1BDF69BB-848B-4F08-9BFD-B56BEDA26C0C}" presName="spacer" presStyleCnt="0"/>
      <dgm:spPr/>
    </dgm:pt>
    <dgm:pt modelId="{3D5F983D-0060-4FFC-A036-A96F737E66FE}" type="pres">
      <dgm:prSet presAssocID="{E6C618F8-2278-48F6-8AF7-A76A36A3D183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77A8A8-022B-4400-A49C-326B90891F95}" type="pres">
      <dgm:prSet presAssocID="{EA647506-6583-46E0-A4AE-F92E973B2D14}" presName="spacer" presStyleCnt="0"/>
      <dgm:spPr/>
    </dgm:pt>
    <dgm:pt modelId="{EB250811-8510-4FA7-94DA-9E363CD2A230}" type="pres">
      <dgm:prSet presAssocID="{F1428815-E50A-43CA-8A1E-8E6728564C0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4A8AF5-690E-42D4-AA85-4533347D34C5}" type="pres">
      <dgm:prSet presAssocID="{17405FBF-FD7F-4696-96EC-2F85B38C9B67}" presName="spacer" presStyleCnt="0"/>
      <dgm:spPr/>
    </dgm:pt>
    <dgm:pt modelId="{D4F9DED8-D1D1-4940-ABE4-A23155AC56A2}" type="pres">
      <dgm:prSet presAssocID="{D60719E3-04DC-4F07-82DE-6C3B2CC0D825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9D2AC4-3385-4B5A-994E-0B939EB1B041}" type="pres">
      <dgm:prSet presAssocID="{BBEACA0A-4A8D-4F5A-B918-C9BFCC8B7A1C}" presName="spacer" presStyleCnt="0"/>
      <dgm:spPr/>
    </dgm:pt>
    <dgm:pt modelId="{5A10BAEA-2834-4FF2-A294-6AF84A9A77D9}" type="pres">
      <dgm:prSet presAssocID="{040246B8-E8A2-4D46-A236-5F21D0804DB0}" presName="parentText" presStyleLbl="node1" presStyleIdx="4" presStyleCnt="9" custScaleY="6949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9CA7E7-95BF-4DD1-8B18-0A1BDCD9B7D7}" type="pres">
      <dgm:prSet presAssocID="{02921E1E-4E38-41DD-BD22-E9BC7F7AE25A}" presName="spacer" presStyleCnt="0"/>
      <dgm:spPr/>
    </dgm:pt>
    <dgm:pt modelId="{42FA0668-F82F-402A-8DE3-DC0A43489A69}" type="pres">
      <dgm:prSet presAssocID="{A359924F-82D2-4F37-A8E0-9AA74D1771B4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129374-12D3-4362-904A-AA1608AD4768}" type="pres">
      <dgm:prSet presAssocID="{15121C42-705A-458D-8962-D795B11BB42B}" presName="spacer" presStyleCnt="0"/>
      <dgm:spPr/>
    </dgm:pt>
    <dgm:pt modelId="{A41633F0-50F1-4D46-A5EF-AE82DC23562D}" type="pres">
      <dgm:prSet presAssocID="{BD84CDB1-9FF8-4EE6-803A-89FEC9EA7F46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09447-7CDA-4F2E-80EE-0FFBAEA9C085}" type="pres">
      <dgm:prSet presAssocID="{59F9F925-3918-4AEF-80CE-D09294B9C00E}" presName="spacer" presStyleCnt="0"/>
      <dgm:spPr/>
    </dgm:pt>
    <dgm:pt modelId="{18333C1E-4637-41FE-A9B1-1A8968A83142}" type="pres">
      <dgm:prSet presAssocID="{471BC025-3B7F-4B89-8FDB-0CFD6CA9A1E1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A7AEB8-5C78-45B5-BC5B-D07D8F1F0D9E}" type="pres">
      <dgm:prSet presAssocID="{2FFB4D19-165E-4861-990C-661C38AC70EC}" presName="spacer" presStyleCnt="0"/>
      <dgm:spPr/>
    </dgm:pt>
    <dgm:pt modelId="{83A47E61-CDF3-4422-8BCE-2378ADB6CD36}" type="pres">
      <dgm:prSet presAssocID="{64FDBAFF-ED5E-4D84-99AD-00894EFB6C0A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3A671DF-1576-42A3-BED8-C385B00474D4}" type="presOf" srcId="{E6C618F8-2278-48F6-8AF7-A76A36A3D183}" destId="{3D5F983D-0060-4FFC-A036-A96F737E66FE}" srcOrd="0" destOrd="0" presId="urn:microsoft.com/office/officeart/2005/8/layout/vList2"/>
    <dgm:cxn modelId="{352EC6D4-EFB2-40FC-A5C4-A4C5E9A25AC6}" type="presOf" srcId="{D60719E3-04DC-4F07-82DE-6C3B2CC0D825}" destId="{D4F9DED8-D1D1-4940-ABE4-A23155AC56A2}" srcOrd="0" destOrd="0" presId="urn:microsoft.com/office/officeart/2005/8/layout/vList2"/>
    <dgm:cxn modelId="{4E84EB0F-2C71-490A-9980-1F307F507BB5}" srcId="{664129DC-5DAA-4AD0-B8BB-9B1FC47981CF}" destId="{E6C618F8-2278-48F6-8AF7-A76A36A3D183}" srcOrd="1" destOrd="0" parTransId="{5B78007C-AA3A-43B0-9F4E-50F11F645981}" sibTransId="{EA647506-6583-46E0-A4AE-F92E973B2D14}"/>
    <dgm:cxn modelId="{46339CF6-2366-4A49-9EBD-E8B86AFEAF67}" type="presOf" srcId="{664129DC-5DAA-4AD0-B8BB-9B1FC47981CF}" destId="{6C9289A0-3420-4360-ABD7-BF3E14F2465D}" srcOrd="0" destOrd="0" presId="urn:microsoft.com/office/officeart/2005/8/layout/vList2"/>
    <dgm:cxn modelId="{C9441EF4-5B91-4290-909A-E4D879DF0C7F}" type="presOf" srcId="{ADAB9F96-1FA3-4EFF-BE2C-74ED244D3920}" destId="{8A62FB88-79A3-4585-A1A1-105E75415EC0}" srcOrd="0" destOrd="0" presId="urn:microsoft.com/office/officeart/2005/8/layout/vList2"/>
    <dgm:cxn modelId="{DA99F931-D18C-4FB1-9695-6C8069BD8BFF}" type="presOf" srcId="{471BC025-3B7F-4B89-8FDB-0CFD6CA9A1E1}" destId="{18333C1E-4637-41FE-A9B1-1A8968A83142}" srcOrd="0" destOrd="0" presId="urn:microsoft.com/office/officeart/2005/8/layout/vList2"/>
    <dgm:cxn modelId="{5A20185E-3028-44A9-9858-0124BF08E79D}" srcId="{664129DC-5DAA-4AD0-B8BB-9B1FC47981CF}" destId="{A359924F-82D2-4F37-A8E0-9AA74D1771B4}" srcOrd="5" destOrd="0" parTransId="{7F5D3BB9-570B-4091-A465-739E029571E5}" sibTransId="{15121C42-705A-458D-8962-D795B11BB42B}"/>
    <dgm:cxn modelId="{938A203E-79B5-4649-8A56-F1FFAEC6CD76}" type="presOf" srcId="{BD84CDB1-9FF8-4EE6-803A-89FEC9EA7F46}" destId="{A41633F0-50F1-4D46-A5EF-AE82DC23562D}" srcOrd="0" destOrd="0" presId="urn:microsoft.com/office/officeart/2005/8/layout/vList2"/>
    <dgm:cxn modelId="{0DE35EDE-2CD5-426F-A7B1-3A73DF172CEE}" srcId="{664129DC-5DAA-4AD0-B8BB-9B1FC47981CF}" destId="{ADAB9F96-1FA3-4EFF-BE2C-74ED244D3920}" srcOrd="0" destOrd="0" parTransId="{51247303-3589-4634-8E36-309CDB9CDD71}" sibTransId="{1BDF69BB-848B-4F08-9BFD-B56BEDA26C0C}"/>
    <dgm:cxn modelId="{5A5D844C-0299-4471-8832-B4CDE65E050F}" srcId="{664129DC-5DAA-4AD0-B8BB-9B1FC47981CF}" destId="{D60719E3-04DC-4F07-82DE-6C3B2CC0D825}" srcOrd="3" destOrd="0" parTransId="{15C86F86-05B5-426C-AB43-1F7ED412CADA}" sibTransId="{BBEACA0A-4A8D-4F5A-B918-C9BFCC8B7A1C}"/>
    <dgm:cxn modelId="{21F9DB1E-98F8-4ACE-A8A1-37BBF74894F5}" srcId="{664129DC-5DAA-4AD0-B8BB-9B1FC47981CF}" destId="{F1428815-E50A-43CA-8A1E-8E6728564C06}" srcOrd="2" destOrd="0" parTransId="{B36E1E2C-4B2E-4E70-B2EB-B2592CFFA736}" sibTransId="{17405FBF-FD7F-4696-96EC-2F85B38C9B67}"/>
    <dgm:cxn modelId="{4B1919BA-C50B-481B-A08B-268522398C53}" type="presOf" srcId="{64FDBAFF-ED5E-4D84-99AD-00894EFB6C0A}" destId="{83A47E61-CDF3-4422-8BCE-2378ADB6CD36}" srcOrd="0" destOrd="0" presId="urn:microsoft.com/office/officeart/2005/8/layout/vList2"/>
    <dgm:cxn modelId="{D7B5B12B-18AA-432F-B9FB-1928F16A29F7}" srcId="{664129DC-5DAA-4AD0-B8BB-9B1FC47981CF}" destId="{BD84CDB1-9FF8-4EE6-803A-89FEC9EA7F46}" srcOrd="6" destOrd="0" parTransId="{060967FB-9662-40D1-ACA3-6F4BC6A85D1B}" sibTransId="{59F9F925-3918-4AEF-80CE-D09294B9C00E}"/>
    <dgm:cxn modelId="{B3B51B43-0C7A-4A19-A668-5EA2F368B132}" srcId="{664129DC-5DAA-4AD0-B8BB-9B1FC47981CF}" destId="{040246B8-E8A2-4D46-A236-5F21D0804DB0}" srcOrd="4" destOrd="0" parTransId="{A96BA4F0-5595-42EE-BC96-371C09DA41F9}" sibTransId="{02921E1E-4E38-41DD-BD22-E9BC7F7AE25A}"/>
    <dgm:cxn modelId="{2C058953-F310-4EC0-8A08-0E074366C572}" type="presOf" srcId="{A359924F-82D2-4F37-A8E0-9AA74D1771B4}" destId="{42FA0668-F82F-402A-8DE3-DC0A43489A69}" srcOrd="0" destOrd="0" presId="urn:microsoft.com/office/officeart/2005/8/layout/vList2"/>
    <dgm:cxn modelId="{BC1DC40B-7973-4460-B047-C1C4CC7BFC24}" type="presOf" srcId="{040246B8-E8A2-4D46-A236-5F21D0804DB0}" destId="{5A10BAEA-2834-4FF2-A294-6AF84A9A77D9}" srcOrd="0" destOrd="0" presId="urn:microsoft.com/office/officeart/2005/8/layout/vList2"/>
    <dgm:cxn modelId="{66FD4A4D-DE6D-4344-9B4F-15A9C1028FA3}" srcId="{664129DC-5DAA-4AD0-B8BB-9B1FC47981CF}" destId="{64FDBAFF-ED5E-4D84-99AD-00894EFB6C0A}" srcOrd="8" destOrd="0" parTransId="{783CB5CC-6DB3-4933-92BF-A79270FEC1C1}" sibTransId="{C25DC858-2737-4F94-B0D4-202DACA94EF4}"/>
    <dgm:cxn modelId="{ECA1C889-78CA-47CC-A366-AE94478EEFD3}" srcId="{664129DC-5DAA-4AD0-B8BB-9B1FC47981CF}" destId="{471BC025-3B7F-4B89-8FDB-0CFD6CA9A1E1}" srcOrd="7" destOrd="0" parTransId="{18AE76A1-BE01-4D44-9898-A245FEE2E8BB}" sibTransId="{2FFB4D19-165E-4861-990C-661C38AC70EC}"/>
    <dgm:cxn modelId="{A5BA8497-A33C-48D0-AC39-EE25C1EC26D0}" type="presOf" srcId="{F1428815-E50A-43CA-8A1E-8E6728564C06}" destId="{EB250811-8510-4FA7-94DA-9E363CD2A230}" srcOrd="0" destOrd="0" presId="urn:microsoft.com/office/officeart/2005/8/layout/vList2"/>
    <dgm:cxn modelId="{F96B0E82-5B59-44E2-A5BC-892A130167C2}" type="presParOf" srcId="{6C9289A0-3420-4360-ABD7-BF3E14F2465D}" destId="{8A62FB88-79A3-4585-A1A1-105E75415EC0}" srcOrd="0" destOrd="0" presId="urn:microsoft.com/office/officeart/2005/8/layout/vList2"/>
    <dgm:cxn modelId="{FA805200-AF02-47BD-9BC9-49903478A638}" type="presParOf" srcId="{6C9289A0-3420-4360-ABD7-BF3E14F2465D}" destId="{FF20B2C7-5960-4C14-A7CB-1A6CD3CC15E3}" srcOrd="1" destOrd="0" presId="urn:microsoft.com/office/officeart/2005/8/layout/vList2"/>
    <dgm:cxn modelId="{C3EAE00E-A3B1-43E9-AB6A-34DA82E26C98}" type="presParOf" srcId="{6C9289A0-3420-4360-ABD7-BF3E14F2465D}" destId="{3D5F983D-0060-4FFC-A036-A96F737E66FE}" srcOrd="2" destOrd="0" presId="urn:microsoft.com/office/officeart/2005/8/layout/vList2"/>
    <dgm:cxn modelId="{FEB1DA3F-C862-4561-9D1F-03E3D56438DC}" type="presParOf" srcId="{6C9289A0-3420-4360-ABD7-BF3E14F2465D}" destId="{0B77A8A8-022B-4400-A49C-326B90891F95}" srcOrd="3" destOrd="0" presId="urn:microsoft.com/office/officeart/2005/8/layout/vList2"/>
    <dgm:cxn modelId="{26C68887-7405-4479-B202-42E7CE1709C5}" type="presParOf" srcId="{6C9289A0-3420-4360-ABD7-BF3E14F2465D}" destId="{EB250811-8510-4FA7-94DA-9E363CD2A230}" srcOrd="4" destOrd="0" presId="urn:microsoft.com/office/officeart/2005/8/layout/vList2"/>
    <dgm:cxn modelId="{A13D81A0-6704-4227-8D4F-E40060F0B068}" type="presParOf" srcId="{6C9289A0-3420-4360-ABD7-BF3E14F2465D}" destId="{9D4A8AF5-690E-42D4-AA85-4533347D34C5}" srcOrd="5" destOrd="0" presId="urn:microsoft.com/office/officeart/2005/8/layout/vList2"/>
    <dgm:cxn modelId="{CB75E9CE-B216-48D2-B52D-EBBA61F62F34}" type="presParOf" srcId="{6C9289A0-3420-4360-ABD7-BF3E14F2465D}" destId="{D4F9DED8-D1D1-4940-ABE4-A23155AC56A2}" srcOrd="6" destOrd="0" presId="urn:microsoft.com/office/officeart/2005/8/layout/vList2"/>
    <dgm:cxn modelId="{E3C9880B-4677-4510-946C-5DCABA63FA1C}" type="presParOf" srcId="{6C9289A0-3420-4360-ABD7-BF3E14F2465D}" destId="{BC9D2AC4-3385-4B5A-994E-0B939EB1B041}" srcOrd="7" destOrd="0" presId="urn:microsoft.com/office/officeart/2005/8/layout/vList2"/>
    <dgm:cxn modelId="{FF79C5E6-B5BD-4E2A-8486-89F8D67578CE}" type="presParOf" srcId="{6C9289A0-3420-4360-ABD7-BF3E14F2465D}" destId="{5A10BAEA-2834-4FF2-A294-6AF84A9A77D9}" srcOrd="8" destOrd="0" presId="urn:microsoft.com/office/officeart/2005/8/layout/vList2"/>
    <dgm:cxn modelId="{49280EF3-EBE2-4A1B-A94E-F9F91EBE35A2}" type="presParOf" srcId="{6C9289A0-3420-4360-ABD7-BF3E14F2465D}" destId="{189CA7E7-95BF-4DD1-8B18-0A1BDCD9B7D7}" srcOrd="9" destOrd="0" presId="urn:microsoft.com/office/officeart/2005/8/layout/vList2"/>
    <dgm:cxn modelId="{593524AA-44DD-4E87-8F99-BFFAD8A36319}" type="presParOf" srcId="{6C9289A0-3420-4360-ABD7-BF3E14F2465D}" destId="{42FA0668-F82F-402A-8DE3-DC0A43489A69}" srcOrd="10" destOrd="0" presId="urn:microsoft.com/office/officeart/2005/8/layout/vList2"/>
    <dgm:cxn modelId="{8298B039-3F20-4463-A956-795A855CDF14}" type="presParOf" srcId="{6C9289A0-3420-4360-ABD7-BF3E14F2465D}" destId="{D7129374-12D3-4362-904A-AA1608AD4768}" srcOrd="11" destOrd="0" presId="urn:microsoft.com/office/officeart/2005/8/layout/vList2"/>
    <dgm:cxn modelId="{E2141991-5821-43BB-9D59-CE237E145F4B}" type="presParOf" srcId="{6C9289A0-3420-4360-ABD7-BF3E14F2465D}" destId="{A41633F0-50F1-4D46-A5EF-AE82DC23562D}" srcOrd="12" destOrd="0" presId="urn:microsoft.com/office/officeart/2005/8/layout/vList2"/>
    <dgm:cxn modelId="{3E2E4EB4-9817-4AF3-BE86-D0D765C704CC}" type="presParOf" srcId="{6C9289A0-3420-4360-ABD7-BF3E14F2465D}" destId="{4A709447-7CDA-4F2E-80EE-0FFBAEA9C085}" srcOrd="13" destOrd="0" presId="urn:microsoft.com/office/officeart/2005/8/layout/vList2"/>
    <dgm:cxn modelId="{FF0A70BD-5643-4BA1-A769-E918F5DAD612}" type="presParOf" srcId="{6C9289A0-3420-4360-ABD7-BF3E14F2465D}" destId="{18333C1E-4637-41FE-A9B1-1A8968A83142}" srcOrd="14" destOrd="0" presId="urn:microsoft.com/office/officeart/2005/8/layout/vList2"/>
    <dgm:cxn modelId="{68EC30F2-1EAA-467F-B25F-0FA826521C66}" type="presParOf" srcId="{6C9289A0-3420-4360-ABD7-BF3E14F2465D}" destId="{7EA7AEB8-5C78-45B5-BC5B-D07D8F1F0D9E}" srcOrd="15" destOrd="0" presId="urn:microsoft.com/office/officeart/2005/8/layout/vList2"/>
    <dgm:cxn modelId="{D726EE7C-C9CE-40D0-B9CB-B105662BA623}" type="presParOf" srcId="{6C9289A0-3420-4360-ABD7-BF3E14F2465D}" destId="{83A47E61-CDF3-4422-8BCE-2378ADB6CD36}" srcOrd="1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847DA-AB52-4CFD-BE3F-110D3F04595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D40BAF30-AC4A-4A8C-B52C-5818312F4B04}">
      <dgm:prSet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pt-BR" dirty="0" smtClean="0"/>
            <a:t>Estratégicos</a:t>
          </a:r>
          <a:endParaRPr lang="pt-BR" dirty="0"/>
        </a:p>
      </dgm:t>
    </dgm:pt>
    <dgm:pt modelId="{6E627183-EA3B-4821-88FB-0E4E5137DCA4}" type="parTrans" cxnId="{E5FC08AD-DF7B-4436-8DE1-70C1F269BEB2}">
      <dgm:prSet/>
      <dgm:spPr/>
      <dgm:t>
        <a:bodyPr/>
        <a:lstStyle/>
        <a:p>
          <a:endParaRPr lang="pt-BR"/>
        </a:p>
      </dgm:t>
    </dgm:pt>
    <dgm:pt modelId="{9C11DAAF-C5C8-4693-AD1F-D31F424758D4}" type="sibTrans" cxnId="{E5FC08AD-DF7B-4436-8DE1-70C1F269BEB2}">
      <dgm:prSet/>
      <dgm:spPr/>
      <dgm:t>
        <a:bodyPr/>
        <a:lstStyle/>
        <a:p>
          <a:endParaRPr lang="pt-BR"/>
        </a:p>
      </dgm:t>
    </dgm:pt>
    <dgm:pt modelId="{4201E989-6781-48BC-8BD1-BBC285095F44}">
      <dgm:prSet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pt-BR" dirty="0" smtClean="0"/>
            <a:t>Financeiros</a:t>
          </a:r>
          <a:endParaRPr lang="pt-BR" dirty="0"/>
        </a:p>
      </dgm:t>
    </dgm:pt>
    <dgm:pt modelId="{45C39FFE-757F-4E0D-9D91-6DF5312CA68F}" type="parTrans" cxnId="{F82CD3A4-24D1-4669-AFC8-7AB5D496E65D}">
      <dgm:prSet/>
      <dgm:spPr/>
      <dgm:t>
        <a:bodyPr/>
        <a:lstStyle/>
        <a:p>
          <a:endParaRPr lang="pt-BR"/>
        </a:p>
      </dgm:t>
    </dgm:pt>
    <dgm:pt modelId="{5D97B5A9-85EA-44DE-923E-7E2F23390678}" type="sibTrans" cxnId="{F82CD3A4-24D1-4669-AFC8-7AB5D496E65D}">
      <dgm:prSet/>
      <dgm:spPr/>
      <dgm:t>
        <a:bodyPr/>
        <a:lstStyle/>
        <a:p>
          <a:endParaRPr lang="pt-BR"/>
        </a:p>
      </dgm:t>
    </dgm:pt>
    <dgm:pt modelId="{FEEFC670-11D4-4496-A180-7445D3DAF0E0}">
      <dgm:prSet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pt-BR" dirty="0" smtClean="0"/>
            <a:t>Riscos</a:t>
          </a:r>
          <a:endParaRPr lang="pt-BR" dirty="0"/>
        </a:p>
      </dgm:t>
    </dgm:pt>
    <dgm:pt modelId="{B63468E4-1245-4FA5-B8F3-1AC4E8ED5B3D}" type="parTrans" cxnId="{4C6BE139-1208-488E-80F7-69EDF6C3C88F}">
      <dgm:prSet/>
      <dgm:spPr/>
      <dgm:t>
        <a:bodyPr/>
        <a:lstStyle/>
        <a:p>
          <a:endParaRPr lang="pt-BR"/>
        </a:p>
      </dgm:t>
    </dgm:pt>
    <dgm:pt modelId="{116CBAAD-450E-464E-9F7B-223AC33E6732}" type="sibTrans" cxnId="{4C6BE139-1208-488E-80F7-69EDF6C3C88F}">
      <dgm:prSet/>
      <dgm:spPr/>
      <dgm:t>
        <a:bodyPr/>
        <a:lstStyle/>
        <a:p>
          <a:endParaRPr lang="pt-BR"/>
        </a:p>
      </dgm:t>
    </dgm:pt>
    <dgm:pt modelId="{E94B3EA3-3C68-4294-BEA0-1985A13E94A2}">
      <dgm:prSet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pt-BR" dirty="0" smtClean="0"/>
            <a:t>Urgência</a:t>
          </a:r>
          <a:endParaRPr lang="pt-BR" dirty="0"/>
        </a:p>
      </dgm:t>
    </dgm:pt>
    <dgm:pt modelId="{4F97B345-D166-4F21-AB77-C4BBB2A4CF2F}" type="parTrans" cxnId="{024D7BFE-A12C-453B-98BD-3C1FB2E17C7E}">
      <dgm:prSet/>
      <dgm:spPr/>
      <dgm:t>
        <a:bodyPr/>
        <a:lstStyle/>
        <a:p>
          <a:endParaRPr lang="pt-BR"/>
        </a:p>
      </dgm:t>
    </dgm:pt>
    <dgm:pt modelId="{AA86E7D6-D118-461C-8B9C-E937726C6F79}" type="sibTrans" cxnId="{024D7BFE-A12C-453B-98BD-3C1FB2E17C7E}">
      <dgm:prSet/>
      <dgm:spPr/>
      <dgm:t>
        <a:bodyPr/>
        <a:lstStyle/>
        <a:p>
          <a:endParaRPr lang="pt-BR"/>
        </a:p>
      </dgm:t>
    </dgm:pt>
    <dgm:pt modelId="{1DD09420-D50A-4695-936A-4979484110F5}">
      <dgm:prSet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pt-BR" dirty="0" smtClean="0"/>
            <a:t>Comprometimento</a:t>
          </a:r>
          <a:endParaRPr lang="pt-BR" dirty="0"/>
        </a:p>
      </dgm:t>
    </dgm:pt>
    <dgm:pt modelId="{AC4B41EF-803A-4E9E-9DC6-B68C43481E18}" type="parTrans" cxnId="{042DCD35-E4F6-42D5-96E5-B411223103FF}">
      <dgm:prSet/>
      <dgm:spPr/>
      <dgm:t>
        <a:bodyPr/>
        <a:lstStyle/>
        <a:p>
          <a:endParaRPr lang="pt-BR"/>
        </a:p>
      </dgm:t>
    </dgm:pt>
    <dgm:pt modelId="{EEFAABF0-81D1-4264-8BCC-3F3BDE877976}" type="sibTrans" cxnId="{042DCD35-E4F6-42D5-96E5-B411223103FF}">
      <dgm:prSet/>
      <dgm:spPr/>
      <dgm:t>
        <a:bodyPr/>
        <a:lstStyle/>
        <a:p>
          <a:endParaRPr lang="pt-BR"/>
        </a:p>
      </dgm:t>
    </dgm:pt>
    <dgm:pt modelId="{9ED7B221-5C4D-44AC-B549-FF547D3AF84B}">
      <dgm:prSet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pt-BR" dirty="0" smtClean="0"/>
            <a:t>Conhecimento técnico</a:t>
          </a:r>
          <a:endParaRPr lang="pt-BR" dirty="0"/>
        </a:p>
      </dgm:t>
    </dgm:pt>
    <dgm:pt modelId="{A5885F4D-4646-440C-8C55-D24B834A5BBC}" type="parTrans" cxnId="{C01DA049-8A7A-4F1E-A6E3-F3AB4AC16D1A}">
      <dgm:prSet/>
      <dgm:spPr/>
      <dgm:t>
        <a:bodyPr/>
        <a:lstStyle/>
        <a:p>
          <a:endParaRPr lang="pt-BR"/>
        </a:p>
      </dgm:t>
    </dgm:pt>
    <dgm:pt modelId="{7A93B0CD-C8B2-432E-9DCD-57CC71480133}" type="sibTrans" cxnId="{C01DA049-8A7A-4F1E-A6E3-F3AB4AC16D1A}">
      <dgm:prSet/>
      <dgm:spPr/>
      <dgm:t>
        <a:bodyPr/>
        <a:lstStyle/>
        <a:p>
          <a:endParaRPr lang="pt-BR"/>
        </a:p>
      </dgm:t>
    </dgm:pt>
    <dgm:pt modelId="{6733774E-BE2A-452E-8B47-12A8D0E37416}" type="pres">
      <dgm:prSet presAssocID="{C11847DA-AB52-4CFD-BE3F-110D3F0459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EFBD1F-2F37-43CD-B3B4-FF221E3F0FA2}" type="pres">
      <dgm:prSet presAssocID="{D40BAF30-AC4A-4A8C-B52C-5818312F4B0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FAD3E1-20E0-4CFA-8099-F80BC09284AE}" type="pres">
      <dgm:prSet presAssocID="{9C11DAAF-C5C8-4693-AD1F-D31F424758D4}" presName="spacer" presStyleCnt="0"/>
      <dgm:spPr/>
    </dgm:pt>
    <dgm:pt modelId="{9AFD42CB-E07C-4900-8D7A-3ECE2FA0EA14}" type="pres">
      <dgm:prSet presAssocID="{4201E989-6781-48BC-8BD1-BBC285095F4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34EBAF-3422-423A-ADF9-802F3BEABEBB}" type="pres">
      <dgm:prSet presAssocID="{5D97B5A9-85EA-44DE-923E-7E2F23390678}" presName="spacer" presStyleCnt="0"/>
      <dgm:spPr/>
    </dgm:pt>
    <dgm:pt modelId="{262FF86E-9840-42CF-8831-2809A7B8C6BF}" type="pres">
      <dgm:prSet presAssocID="{FEEFC670-11D4-4496-A180-7445D3DAF0E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BA5028-6A3A-4EF3-B1AE-C01485C49E0B}" type="pres">
      <dgm:prSet presAssocID="{116CBAAD-450E-464E-9F7B-223AC33E6732}" presName="spacer" presStyleCnt="0"/>
      <dgm:spPr/>
    </dgm:pt>
    <dgm:pt modelId="{3F8EC6C0-0A5E-4C79-A967-00A94E812A59}" type="pres">
      <dgm:prSet presAssocID="{E94B3EA3-3C68-4294-BEA0-1985A13E94A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D3BBAA-1280-40B4-A00D-4446BFD3AD8A}" type="pres">
      <dgm:prSet presAssocID="{AA86E7D6-D118-461C-8B9C-E937726C6F79}" presName="spacer" presStyleCnt="0"/>
      <dgm:spPr/>
    </dgm:pt>
    <dgm:pt modelId="{2E2A890D-EF62-4414-8485-F7200AC8CB48}" type="pres">
      <dgm:prSet presAssocID="{1DD09420-D50A-4695-936A-4979484110F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F73813-B07E-49D6-80DC-6A97B59A4D2D}" type="pres">
      <dgm:prSet presAssocID="{EEFAABF0-81D1-4264-8BCC-3F3BDE877976}" presName="spacer" presStyleCnt="0"/>
      <dgm:spPr/>
    </dgm:pt>
    <dgm:pt modelId="{6EC9BABD-AC8E-4557-ABCC-60EEBFAAEA98}" type="pres">
      <dgm:prSet presAssocID="{9ED7B221-5C4D-44AC-B549-FF547D3AF84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2DCD35-E4F6-42D5-96E5-B411223103FF}" srcId="{C11847DA-AB52-4CFD-BE3F-110D3F04595C}" destId="{1DD09420-D50A-4695-936A-4979484110F5}" srcOrd="4" destOrd="0" parTransId="{AC4B41EF-803A-4E9E-9DC6-B68C43481E18}" sibTransId="{EEFAABF0-81D1-4264-8BCC-3F3BDE877976}"/>
    <dgm:cxn modelId="{A1A30D70-B77A-4AD2-A545-F12C20943780}" type="presOf" srcId="{9ED7B221-5C4D-44AC-B549-FF547D3AF84B}" destId="{6EC9BABD-AC8E-4557-ABCC-60EEBFAAEA98}" srcOrd="0" destOrd="0" presId="urn:microsoft.com/office/officeart/2005/8/layout/vList2"/>
    <dgm:cxn modelId="{C01DA049-8A7A-4F1E-A6E3-F3AB4AC16D1A}" srcId="{C11847DA-AB52-4CFD-BE3F-110D3F04595C}" destId="{9ED7B221-5C4D-44AC-B549-FF547D3AF84B}" srcOrd="5" destOrd="0" parTransId="{A5885F4D-4646-440C-8C55-D24B834A5BBC}" sibTransId="{7A93B0CD-C8B2-432E-9DCD-57CC71480133}"/>
    <dgm:cxn modelId="{41459880-2E9B-4CEE-B046-80847D0CF6BC}" type="presOf" srcId="{C11847DA-AB52-4CFD-BE3F-110D3F04595C}" destId="{6733774E-BE2A-452E-8B47-12A8D0E37416}" srcOrd="0" destOrd="0" presId="urn:microsoft.com/office/officeart/2005/8/layout/vList2"/>
    <dgm:cxn modelId="{CB0CC90D-7D18-4A07-8AC6-4A904C031903}" type="presOf" srcId="{4201E989-6781-48BC-8BD1-BBC285095F44}" destId="{9AFD42CB-E07C-4900-8D7A-3ECE2FA0EA14}" srcOrd="0" destOrd="0" presId="urn:microsoft.com/office/officeart/2005/8/layout/vList2"/>
    <dgm:cxn modelId="{E5FC08AD-DF7B-4436-8DE1-70C1F269BEB2}" srcId="{C11847DA-AB52-4CFD-BE3F-110D3F04595C}" destId="{D40BAF30-AC4A-4A8C-B52C-5818312F4B04}" srcOrd="0" destOrd="0" parTransId="{6E627183-EA3B-4821-88FB-0E4E5137DCA4}" sibTransId="{9C11DAAF-C5C8-4693-AD1F-D31F424758D4}"/>
    <dgm:cxn modelId="{0450CDC2-ED70-4D5D-8495-78D61CDB8C05}" type="presOf" srcId="{1DD09420-D50A-4695-936A-4979484110F5}" destId="{2E2A890D-EF62-4414-8485-F7200AC8CB48}" srcOrd="0" destOrd="0" presId="urn:microsoft.com/office/officeart/2005/8/layout/vList2"/>
    <dgm:cxn modelId="{4C6BE139-1208-488E-80F7-69EDF6C3C88F}" srcId="{C11847DA-AB52-4CFD-BE3F-110D3F04595C}" destId="{FEEFC670-11D4-4496-A180-7445D3DAF0E0}" srcOrd="2" destOrd="0" parTransId="{B63468E4-1245-4FA5-B8F3-1AC4E8ED5B3D}" sibTransId="{116CBAAD-450E-464E-9F7B-223AC33E6732}"/>
    <dgm:cxn modelId="{A13CD9E6-987E-4E70-9378-338907D50139}" type="presOf" srcId="{D40BAF30-AC4A-4A8C-B52C-5818312F4B04}" destId="{30EFBD1F-2F37-43CD-B3B4-FF221E3F0FA2}" srcOrd="0" destOrd="0" presId="urn:microsoft.com/office/officeart/2005/8/layout/vList2"/>
    <dgm:cxn modelId="{8425A2C5-63D9-43E3-89DE-00DD0DA4FB64}" type="presOf" srcId="{E94B3EA3-3C68-4294-BEA0-1985A13E94A2}" destId="{3F8EC6C0-0A5E-4C79-A967-00A94E812A59}" srcOrd="0" destOrd="0" presId="urn:microsoft.com/office/officeart/2005/8/layout/vList2"/>
    <dgm:cxn modelId="{F82CD3A4-24D1-4669-AFC8-7AB5D496E65D}" srcId="{C11847DA-AB52-4CFD-BE3F-110D3F04595C}" destId="{4201E989-6781-48BC-8BD1-BBC285095F44}" srcOrd="1" destOrd="0" parTransId="{45C39FFE-757F-4E0D-9D91-6DF5312CA68F}" sibTransId="{5D97B5A9-85EA-44DE-923E-7E2F23390678}"/>
    <dgm:cxn modelId="{024D7BFE-A12C-453B-98BD-3C1FB2E17C7E}" srcId="{C11847DA-AB52-4CFD-BE3F-110D3F04595C}" destId="{E94B3EA3-3C68-4294-BEA0-1985A13E94A2}" srcOrd="3" destOrd="0" parTransId="{4F97B345-D166-4F21-AB77-C4BBB2A4CF2F}" sibTransId="{AA86E7D6-D118-461C-8B9C-E937726C6F79}"/>
    <dgm:cxn modelId="{3C916132-8DA2-429D-A61F-CEC6995D7E69}" type="presOf" srcId="{FEEFC670-11D4-4496-A180-7445D3DAF0E0}" destId="{262FF86E-9840-42CF-8831-2809A7B8C6BF}" srcOrd="0" destOrd="0" presId="urn:microsoft.com/office/officeart/2005/8/layout/vList2"/>
    <dgm:cxn modelId="{29E39B02-80F4-4AF7-8CF2-43A776C49E14}" type="presParOf" srcId="{6733774E-BE2A-452E-8B47-12A8D0E37416}" destId="{30EFBD1F-2F37-43CD-B3B4-FF221E3F0FA2}" srcOrd="0" destOrd="0" presId="urn:microsoft.com/office/officeart/2005/8/layout/vList2"/>
    <dgm:cxn modelId="{3A9B9F79-9A09-48A3-95F9-BECE1552BA95}" type="presParOf" srcId="{6733774E-BE2A-452E-8B47-12A8D0E37416}" destId="{79FAD3E1-20E0-4CFA-8099-F80BC09284AE}" srcOrd="1" destOrd="0" presId="urn:microsoft.com/office/officeart/2005/8/layout/vList2"/>
    <dgm:cxn modelId="{7EF79BF5-A598-48CA-9685-34685793B848}" type="presParOf" srcId="{6733774E-BE2A-452E-8B47-12A8D0E37416}" destId="{9AFD42CB-E07C-4900-8D7A-3ECE2FA0EA14}" srcOrd="2" destOrd="0" presId="urn:microsoft.com/office/officeart/2005/8/layout/vList2"/>
    <dgm:cxn modelId="{2FC29C55-C496-41C3-B7D2-D186AFD50090}" type="presParOf" srcId="{6733774E-BE2A-452E-8B47-12A8D0E37416}" destId="{6334EBAF-3422-423A-ADF9-802F3BEABEBB}" srcOrd="3" destOrd="0" presId="urn:microsoft.com/office/officeart/2005/8/layout/vList2"/>
    <dgm:cxn modelId="{C570409D-0387-4E1B-A16E-4D6B99192570}" type="presParOf" srcId="{6733774E-BE2A-452E-8B47-12A8D0E37416}" destId="{262FF86E-9840-42CF-8831-2809A7B8C6BF}" srcOrd="4" destOrd="0" presId="urn:microsoft.com/office/officeart/2005/8/layout/vList2"/>
    <dgm:cxn modelId="{1127F1A6-B91A-41CC-93E0-4F1399B15ED3}" type="presParOf" srcId="{6733774E-BE2A-452E-8B47-12A8D0E37416}" destId="{D2BA5028-6A3A-4EF3-B1AE-C01485C49E0B}" srcOrd="5" destOrd="0" presId="urn:microsoft.com/office/officeart/2005/8/layout/vList2"/>
    <dgm:cxn modelId="{5F19DB62-5493-4AAD-A263-08670B692FCF}" type="presParOf" srcId="{6733774E-BE2A-452E-8B47-12A8D0E37416}" destId="{3F8EC6C0-0A5E-4C79-A967-00A94E812A59}" srcOrd="6" destOrd="0" presId="urn:microsoft.com/office/officeart/2005/8/layout/vList2"/>
    <dgm:cxn modelId="{0388E822-0A9F-49B3-8C70-AFF6BE567040}" type="presParOf" srcId="{6733774E-BE2A-452E-8B47-12A8D0E37416}" destId="{45D3BBAA-1280-40B4-A00D-4446BFD3AD8A}" srcOrd="7" destOrd="0" presId="urn:microsoft.com/office/officeart/2005/8/layout/vList2"/>
    <dgm:cxn modelId="{ACAF8157-D9F0-4AC4-BED5-E897B0537C5B}" type="presParOf" srcId="{6733774E-BE2A-452E-8B47-12A8D0E37416}" destId="{2E2A890D-EF62-4414-8485-F7200AC8CB48}" srcOrd="8" destOrd="0" presId="urn:microsoft.com/office/officeart/2005/8/layout/vList2"/>
    <dgm:cxn modelId="{23D666E9-605C-4CA5-8402-E8FD5B84C053}" type="presParOf" srcId="{6733774E-BE2A-452E-8B47-12A8D0E37416}" destId="{A3F73813-B07E-49D6-80DC-6A97B59A4D2D}" srcOrd="9" destOrd="0" presId="urn:microsoft.com/office/officeart/2005/8/layout/vList2"/>
    <dgm:cxn modelId="{52A10AC4-C936-4A86-BDDC-5D143DFBD3CE}" type="presParOf" srcId="{6733774E-BE2A-452E-8B47-12A8D0E37416}" destId="{6EC9BABD-AC8E-4557-ABCC-60EEBFAAEA98}" srcOrd="10" destOrd="0" presId="urn:microsoft.com/office/officeart/2005/8/layout/vList2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F08762-5BBB-4460-BC1E-40079B02234B}" type="doc">
      <dgm:prSet loTypeId="urn:microsoft.com/office/officeart/2005/8/layout/funnel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47B59E-2C62-4A61-A9D0-CE45876FE210}">
      <dgm:prSet custT="1"/>
      <dgm:spPr/>
      <dgm:t>
        <a:bodyPr/>
        <a:lstStyle/>
        <a:p>
          <a:pPr rtl="0"/>
          <a:r>
            <a:rPr lang="pt-BR" sz="1600" b="1" dirty="0" smtClean="0"/>
            <a:t>Missão</a:t>
          </a:r>
          <a:endParaRPr lang="pt-BR" sz="1600" b="1" dirty="0"/>
        </a:p>
      </dgm:t>
    </dgm:pt>
    <dgm:pt modelId="{4588402A-1784-4ED4-8A07-C71B55C87A7B}" type="parTrans" cxnId="{2A5F8523-B995-422E-9615-85E53B784A3D}">
      <dgm:prSet/>
      <dgm:spPr/>
      <dgm:t>
        <a:bodyPr/>
        <a:lstStyle/>
        <a:p>
          <a:endParaRPr lang="pt-BR" sz="2800" b="1"/>
        </a:p>
      </dgm:t>
    </dgm:pt>
    <dgm:pt modelId="{CA117343-BB7A-4745-9DB8-607D7CD221F7}" type="sibTrans" cxnId="{2A5F8523-B995-422E-9615-85E53B784A3D}">
      <dgm:prSet/>
      <dgm:spPr/>
      <dgm:t>
        <a:bodyPr/>
        <a:lstStyle/>
        <a:p>
          <a:endParaRPr lang="pt-BR" sz="2800" b="1"/>
        </a:p>
      </dgm:t>
    </dgm:pt>
    <dgm:pt modelId="{352F73B7-28B0-433F-8F72-0A061BB6D3F7}">
      <dgm:prSet custT="1"/>
      <dgm:spPr/>
      <dgm:t>
        <a:bodyPr/>
        <a:lstStyle/>
        <a:p>
          <a:pPr rtl="0"/>
          <a:r>
            <a:rPr lang="pt-BR" sz="1600" b="1" dirty="0" smtClean="0"/>
            <a:t>Visão</a:t>
          </a:r>
          <a:endParaRPr lang="pt-BR" sz="1600" b="1" dirty="0"/>
        </a:p>
      </dgm:t>
    </dgm:pt>
    <dgm:pt modelId="{6301D1BD-3190-4D83-A244-2166348F6FB5}" type="parTrans" cxnId="{1F400D1D-D547-4AF3-A1B9-F75F0F9C4434}">
      <dgm:prSet/>
      <dgm:spPr/>
      <dgm:t>
        <a:bodyPr/>
        <a:lstStyle/>
        <a:p>
          <a:endParaRPr lang="pt-BR" sz="2800" b="1"/>
        </a:p>
      </dgm:t>
    </dgm:pt>
    <dgm:pt modelId="{1A5939C5-8087-4125-A9E2-C90E41CA93C2}" type="sibTrans" cxnId="{1F400D1D-D547-4AF3-A1B9-F75F0F9C4434}">
      <dgm:prSet/>
      <dgm:spPr/>
      <dgm:t>
        <a:bodyPr/>
        <a:lstStyle/>
        <a:p>
          <a:endParaRPr lang="pt-BR" sz="2800" b="1"/>
        </a:p>
      </dgm:t>
    </dgm:pt>
    <dgm:pt modelId="{8799B274-607A-471D-8DF3-CBB80847447F}">
      <dgm:prSet custT="1"/>
      <dgm:spPr/>
      <dgm:t>
        <a:bodyPr/>
        <a:lstStyle/>
        <a:p>
          <a:pPr rtl="0"/>
          <a:r>
            <a:rPr lang="pt-BR" sz="1600" b="1" dirty="0" smtClean="0"/>
            <a:t>Valores</a:t>
          </a:r>
          <a:endParaRPr lang="pt-BR" sz="1600" b="1" dirty="0"/>
        </a:p>
      </dgm:t>
    </dgm:pt>
    <dgm:pt modelId="{F73424C3-7E2A-46A7-9643-CD118E20D5FE}" type="parTrans" cxnId="{A6078797-B6A2-4BA9-AF1B-E5DEC2263760}">
      <dgm:prSet/>
      <dgm:spPr/>
      <dgm:t>
        <a:bodyPr/>
        <a:lstStyle/>
        <a:p>
          <a:endParaRPr lang="pt-BR" sz="2800" b="1"/>
        </a:p>
      </dgm:t>
    </dgm:pt>
    <dgm:pt modelId="{D033922C-8031-4A41-A157-46C970BCF1ED}" type="sibTrans" cxnId="{A6078797-B6A2-4BA9-AF1B-E5DEC2263760}">
      <dgm:prSet/>
      <dgm:spPr/>
      <dgm:t>
        <a:bodyPr/>
        <a:lstStyle/>
        <a:p>
          <a:endParaRPr lang="pt-BR" sz="2800" b="1"/>
        </a:p>
      </dgm:t>
    </dgm:pt>
    <dgm:pt modelId="{5F750185-0649-4629-8055-B7D29EEF59D6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 estratégico-filosófica</a:t>
          </a:r>
        </a:p>
        <a:p>
          <a:pPr rtl="0"/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 Planejamento Estratégico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910416-CC5A-4FD0-A767-29AC2B4C747C}" type="parTrans" cxnId="{F3D416E1-1E3B-48BB-A156-3D226B8170DB}">
      <dgm:prSet/>
      <dgm:spPr/>
      <dgm:t>
        <a:bodyPr/>
        <a:lstStyle/>
        <a:p>
          <a:endParaRPr lang="pt-BR" sz="2800" b="1"/>
        </a:p>
      </dgm:t>
    </dgm:pt>
    <dgm:pt modelId="{BEE1ED9D-AD97-42AC-BE0E-8096AB44BB60}" type="sibTrans" cxnId="{F3D416E1-1E3B-48BB-A156-3D226B8170DB}">
      <dgm:prSet/>
      <dgm:spPr/>
      <dgm:t>
        <a:bodyPr/>
        <a:lstStyle/>
        <a:p>
          <a:endParaRPr lang="pt-BR" sz="2800" b="1"/>
        </a:p>
      </dgm:t>
    </dgm:pt>
    <dgm:pt modelId="{B0A3E248-C234-4880-B61E-01A1F84109CD}" type="pres">
      <dgm:prSet presAssocID="{13F08762-5BBB-4460-BC1E-40079B02234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8982CC0-A313-4F6D-B56F-0813ACAEB5DF}" type="pres">
      <dgm:prSet presAssocID="{13F08762-5BBB-4460-BC1E-40079B02234B}" presName="ellipse" presStyleLbl="trBgShp" presStyleIdx="0" presStyleCnt="1"/>
      <dgm:spPr/>
    </dgm:pt>
    <dgm:pt modelId="{0D61A8FD-A214-4011-BAFD-56F7A64B7D43}" type="pres">
      <dgm:prSet presAssocID="{13F08762-5BBB-4460-BC1E-40079B02234B}" presName="arrow1" presStyleLbl="fgShp" presStyleIdx="0" presStyleCnt="1"/>
      <dgm:spPr/>
      <dgm:t>
        <a:bodyPr/>
        <a:lstStyle/>
        <a:p>
          <a:endParaRPr lang="pt-BR"/>
        </a:p>
      </dgm:t>
    </dgm:pt>
    <dgm:pt modelId="{16E494AD-4C5C-4357-B19F-D9FAFA745413}" type="pres">
      <dgm:prSet presAssocID="{13F08762-5BBB-4460-BC1E-40079B02234B}" presName="rectangle" presStyleLbl="revTx" presStyleIdx="0" presStyleCnt="1" custScaleX="16060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40E36970-B38E-4663-B259-E8C9C7C1D3D2}" type="pres">
      <dgm:prSet presAssocID="{352F73B7-28B0-433F-8F72-0A061BB6D3F7}" presName="item1" presStyleLbl="node1" presStyleIdx="0" presStyleCnt="3" custScaleX="1164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37F310-BF5D-4A5F-8009-E92292377504}" type="pres">
      <dgm:prSet presAssocID="{8799B274-607A-471D-8DF3-CBB80847447F}" presName="item2" presStyleLbl="node1" presStyleIdx="1" presStyleCnt="3" custScaleX="1121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DAECCD-3189-4943-AB7C-51428C1F6876}" type="pres">
      <dgm:prSet presAssocID="{5F750185-0649-4629-8055-B7D29EEF59D6}" presName="item3" presStyleLbl="node1" presStyleIdx="2" presStyleCnt="3" custScaleX="1197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FFDFC5-C33F-4146-8F7C-33E2D0EED0E9}" type="pres">
      <dgm:prSet presAssocID="{13F08762-5BBB-4460-BC1E-40079B02234B}" presName="funnel" presStyleLbl="trAlignAcc1" presStyleIdx="0" presStyleCnt="1" custLinFactNeighborX="-3247" custLinFactNeighborY="2354"/>
      <dgm:spPr/>
    </dgm:pt>
  </dgm:ptLst>
  <dgm:cxnLst>
    <dgm:cxn modelId="{98CA0E0D-C49E-4194-B2D6-20958A8B206A}" type="presOf" srcId="{5F750185-0649-4629-8055-B7D29EEF59D6}" destId="{16E494AD-4C5C-4357-B19F-D9FAFA745413}" srcOrd="0" destOrd="0" presId="urn:microsoft.com/office/officeart/2005/8/layout/funnel1"/>
    <dgm:cxn modelId="{2A5F8523-B995-422E-9615-85E53B784A3D}" srcId="{13F08762-5BBB-4460-BC1E-40079B02234B}" destId="{5B47B59E-2C62-4A61-A9D0-CE45876FE210}" srcOrd="0" destOrd="0" parTransId="{4588402A-1784-4ED4-8A07-C71B55C87A7B}" sibTransId="{CA117343-BB7A-4745-9DB8-607D7CD221F7}"/>
    <dgm:cxn modelId="{A56DBB6A-176A-4BCB-9113-028DFCD18571}" type="presOf" srcId="{13F08762-5BBB-4460-BC1E-40079B02234B}" destId="{B0A3E248-C234-4880-B61E-01A1F84109CD}" srcOrd="0" destOrd="0" presId="urn:microsoft.com/office/officeart/2005/8/layout/funnel1"/>
    <dgm:cxn modelId="{F3D416E1-1E3B-48BB-A156-3D226B8170DB}" srcId="{13F08762-5BBB-4460-BC1E-40079B02234B}" destId="{5F750185-0649-4629-8055-B7D29EEF59D6}" srcOrd="3" destOrd="0" parTransId="{0A910416-CC5A-4FD0-A767-29AC2B4C747C}" sibTransId="{BEE1ED9D-AD97-42AC-BE0E-8096AB44BB60}"/>
    <dgm:cxn modelId="{A8B7B554-C805-4B20-9212-B46B5F93ED00}" type="presOf" srcId="{8799B274-607A-471D-8DF3-CBB80847447F}" destId="{40E36970-B38E-4663-B259-E8C9C7C1D3D2}" srcOrd="0" destOrd="0" presId="urn:microsoft.com/office/officeart/2005/8/layout/funnel1"/>
    <dgm:cxn modelId="{1F400D1D-D547-4AF3-A1B9-F75F0F9C4434}" srcId="{13F08762-5BBB-4460-BC1E-40079B02234B}" destId="{352F73B7-28B0-433F-8F72-0A061BB6D3F7}" srcOrd="1" destOrd="0" parTransId="{6301D1BD-3190-4D83-A244-2166348F6FB5}" sibTransId="{1A5939C5-8087-4125-A9E2-C90E41CA93C2}"/>
    <dgm:cxn modelId="{A6078797-B6A2-4BA9-AF1B-E5DEC2263760}" srcId="{13F08762-5BBB-4460-BC1E-40079B02234B}" destId="{8799B274-607A-471D-8DF3-CBB80847447F}" srcOrd="2" destOrd="0" parTransId="{F73424C3-7E2A-46A7-9643-CD118E20D5FE}" sibTransId="{D033922C-8031-4A41-A157-46C970BCF1ED}"/>
    <dgm:cxn modelId="{BCC386E2-DB45-4B75-BC88-1AADC2CB980C}" type="presOf" srcId="{352F73B7-28B0-433F-8F72-0A061BB6D3F7}" destId="{1D37F310-BF5D-4A5F-8009-E92292377504}" srcOrd="0" destOrd="0" presId="urn:microsoft.com/office/officeart/2005/8/layout/funnel1"/>
    <dgm:cxn modelId="{6A442EB0-635E-44D4-900D-CD47A8D5F400}" type="presOf" srcId="{5B47B59E-2C62-4A61-A9D0-CE45876FE210}" destId="{69DAECCD-3189-4943-AB7C-51428C1F6876}" srcOrd="0" destOrd="0" presId="urn:microsoft.com/office/officeart/2005/8/layout/funnel1"/>
    <dgm:cxn modelId="{6A089A7F-C4E3-4A7D-A1FA-B1DC54A6D5FE}" type="presParOf" srcId="{B0A3E248-C234-4880-B61E-01A1F84109CD}" destId="{38982CC0-A313-4F6D-B56F-0813ACAEB5DF}" srcOrd="0" destOrd="0" presId="urn:microsoft.com/office/officeart/2005/8/layout/funnel1"/>
    <dgm:cxn modelId="{9DC7E64B-53F8-46AC-9E34-95D0B3708CA3}" type="presParOf" srcId="{B0A3E248-C234-4880-B61E-01A1F84109CD}" destId="{0D61A8FD-A214-4011-BAFD-56F7A64B7D43}" srcOrd="1" destOrd="0" presId="urn:microsoft.com/office/officeart/2005/8/layout/funnel1"/>
    <dgm:cxn modelId="{AD59D449-F12E-4E39-BDFD-80F3886CFF8E}" type="presParOf" srcId="{B0A3E248-C234-4880-B61E-01A1F84109CD}" destId="{16E494AD-4C5C-4357-B19F-D9FAFA745413}" srcOrd="2" destOrd="0" presId="urn:microsoft.com/office/officeart/2005/8/layout/funnel1"/>
    <dgm:cxn modelId="{4C106162-1C12-4A65-ADE2-A753312B2B4C}" type="presParOf" srcId="{B0A3E248-C234-4880-B61E-01A1F84109CD}" destId="{40E36970-B38E-4663-B259-E8C9C7C1D3D2}" srcOrd="3" destOrd="0" presId="urn:microsoft.com/office/officeart/2005/8/layout/funnel1"/>
    <dgm:cxn modelId="{E8BA7CCE-8673-420C-984F-99965CB682F4}" type="presParOf" srcId="{B0A3E248-C234-4880-B61E-01A1F84109CD}" destId="{1D37F310-BF5D-4A5F-8009-E92292377504}" srcOrd="4" destOrd="0" presId="urn:microsoft.com/office/officeart/2005/8/layout/funnel1"/>
    <dgm:cxn modelId="{D18DF89F-100A-4C11-81F0-38BA6232D93F}" type="presParOf" srcId="{B0A3E248-C234-4880-B61E-01A1F84109CD}" destId="{69DAECCD-3189-4943-AB7C-51428C1F6876}" srcOrd="5" destOrd="0" presId="urn:microsoft.com/office/officeart/2005/8/layout/funnel1"/>
    <dgm:cxn modelId="{DB257CB2-1FF1-467C-AB15-6B5EF521DA03}" type="presParOf" srcId="{B0A3E248-C234-4880-B61E-01A1F84109CD}" destId="{B2FFDFC5-C33F-4146-8F7C-33E2D0EED0E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9AAC23-535F-40C0-8125-B6EC285F79BE}" type="doc">
      <dgm:prSet loTypeId="urn:microsoft.com/office/officeart/2005/8/layout/arrow2" loCatId="process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60E01FBD-D3A6-4AD2-BC09-C48944A70634}">
      <dgm:prSet/>
      <dgm:spPr/>
      <dgm:t>
        <a:bodyPr/>
        <a:lstStyle/>
        <a:p>
          <a:pPr rtl="0"/>
          <a:r>
            <a:rPr lang="pt-BR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Objetivos</a:t>
          </a:r>
          <a:endParaRPr lang="pt-BR" b="1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F84DB2-0C53-46EB-AA84-53123903E74A}" type="parTrans" cxnId="{FA8A2DEA-FEC9-4151-878C-D89247E642FB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F9573-3DD9-46D3-A18E-B368C1458398}" type="sibTrans" cxnId="{FA8A2DEA-FEC9-4151-878C-D89247E642FB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8369B-E0EB-4949-AE54-608DB0BEC029}">
      <dgm:prSet/>
      <dgm:spPr/>
      <dgm:t>
        <a:bodyPr/>
        <a:lstStyle/>
        <a:p>
          <a:pPr rtl="0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Estratégias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0AAAA3-A020-4F6C-8CA6-4FF45C782CF4}" type="parTrans" cxnId="{9BA5B6AC-3230-4742-9562-96D7D9B692DE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969B5-2949-4AE2-B1B9-C02E6A18594F}" type="sibTrans" cxnId="{9BA5B6AC-3230-4742-9562-96D7D9B692DE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538551-94A3-4296-B808-74B51A8026FD}">
      <dgm:prSet/>
      <dgm:spPr/>
      <dgm:t>
        <a:bodyPr/>
        <a:lstStyle/>
        <a:p>
          <a:pPr algn="ctr" rtl="0"/>
          <a:endParaRPr lang="pt-BR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/>
          <a:r>
            <a:rPr lang="pt-BR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Projetos</a:t>
          </a:r>
        </a:p>
        <a:p>
          <a:pPr algn="ctr" rtl="0"/>
          <a:r>
            <a:rPr lang="pt-B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</a:p>
        <a:p>
          <a:pPr algn="ctr" rtl="0"/>
          <a:r>
            <a:rPr lang="pt-B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Operações</a:t>
          </a:r>
          <a:endParaRPr lang="pt-BR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04AB1D-766F-43D6-9A98-07D6FCF631A8}" type="parTrans" cxnId="{FE06DED1-AA87-4511-B199-C75D6F4DEBB0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C3CF5-2C1B-4210-AA6F-710B5E9997B7}" type="sibTrans" cxnId="{FE06DED1-AA87-4511-B199-C75D6F4DEBB0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09C169-7166-47C6-9782-5CCD49C49213}" type="pres">
      <dgm:prSet presAssocID="{ED9AAC23-535F-40C0-8125-B6EC285F79B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EEA961-C2DC-4C3C-96F9-844D9FAB752E}" type="pres">
      <dgm:prSet presAssocID="{ED9AAC23-535F-40C0-8125-B6EC285F79BE}" presName="arrow" presStyleLbl="bgShp" presStyleIdx="0" presStyleCn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</dgm:pt>
    <dgm:pt modelId="{FB3DA861-B545-467E-8EB5-90348AC0E0DF}" type="pres">
      <dgm:prSet presAssocID="{ED9AAC23-535F-40C0-8125-B6EC285F79BE}" presName="arrowDiagram3" presStyleCnt="0"/>
      <dgm:spPr/>
    </dgm:pt>
    <dgm:pt modelId="{96EAC3FC-603F-447C-88E3-167C54BCEC5E}" type="pres">
      <dgm:prSet presAssocID="{60E01FBD-D3A6-4AD2-BC09-C48944A70634}" presName="bullet3a" presStyleLbl="node1" presStyleIdx="0" presStyleCnt="3"/>
      <dgm:spPr/>
    </dgm:pt>
    <dgm:pt modelId="{6FA75B9F-6038-4AA6-BC9F-2169E2C300E0}" type="pres">
      <dgm:prSet presAssocID="{60E01FBD-D3A6-4AD2-BC09-C48944A7063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6996B8-E01A-4744-94FD-9BB7C16309F4}" type="pres">
      <dgm:prSet presAssocID="{5DA8369B-E0EB-4949-AE54-608DB0BEC029}" presName="bullet3b" presStyleLbl="node1" presStyleIdx="1" presStyleCnt="3"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4BE52858-B56E-4173-BCCD-A5A1EC766A6D}" type="pres">
      <dgm:prSet presAssocID="{5DA8369B-E0EB-4949-AE54-608DB0BEC02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31C66E-8CD7-47DD-AD60-484420EBFC94}" type="pres">
      <dgm:prSet presAssocID="{A3538551-94A3-4296-B808-74B51A8026FD}" presName="bullet3c" presStyleLbl="node1" presStyleIdx="2" presStyleCnt="3"/>
      <dgm:spPr>
        <a:solidFill>
          <a:srgbClr val="C00000"/>
        </a:solidFill>
      </dgm:spPr>
      <dgm:t>
        <a:bodyPr/>
        <a:lstStyle/>
        <a:p>
          <a:endParaRPr lang="pt-BR"/>
        </a:p>
      </dgm:t>
    </dgm:pt>
    <dgm:pt modelId="{B4EEF760-AD75-43C9-A320-2CE6504BE292}" type="pres">
      <dgm:prSet presAssocID="{A3538551-94A3-4296-B808-74B51A8026F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707D631-8D59-456F-B1DC-4165CA5F5B72}" type="presOf" srcId="{A3538551-94A3-4296-B808-74B51A8026FD}" destId="{B4EEF760-AD75-43C9-A320-2CE6504BE292}" srcOrd="0" destOrd="0" presId="urn:microsoft.com/office/officeart/2005/8/layout/arrow2"/>
    <dgm:cxn modelId="{9A44B62D-1649-40D1-8874-00EF5EB8BBE4}" type="presOf" srcId="{ED9AAC23-535F-40C0-8125-B6EC285F79BE}" destId="{CF09C169-7166-47C6-9782-5CCD49C49213}" srcOrd="0" destOrd="0" presId="urn:microsoft.com/office/officeart/2005/8/layout/arrow2"/>
    <dgm:cxn modelId="{CBF113DE-45B3-46D1-BFE3-F214043EE9B7}" type="presOf" srcId="{5DA8369B-E0EB-4949-AE54-608DB0BEC029}" destId="{4BE52858-B56E-4173-BCCD-A5A1EC766A6D}" srcOrd="0" destOrd="0" presId="urn:microsoft.com/office/officeart/2005/8/layout/arrow2"/>
    <dgm:cxn modelId="{FE06DED1-AA87-4511-B199-C75D6F4DEBB0}" srcId="{ED9AAC23-535F-40C0-8125-B6EC285F79BE}" destId="{A3538551-94A3-4296-B808-74B51A8026FD}" srcOrd="2" destOrd="0" parTransId="{F804AB1D-766F-43D6-9A98-07D6FCF631A8}" sibTransId="{0EEC3CF5-2C1B-4210-AA6F-710B5E9997B7}"/>
    <dgm:cxn modelId="{FA8A2DEA-FEC9-4151-878C-D89247E642FB}" srcId="{ED9AAC23-535F-40C0-8125-B6EC285F79BE}" destId="{60E01FBD-D3A6-4AD2-BC09-C48944A70634}" srcOrd="0" destOrd="0" parTransId="{42F84DB2-0C53-46EB-AA84-53123903E74A}" sibTransId="{45DF9573-3DD9-46D3-A18E-B368C1458398}"/>
    <dgm:cxn modelId="{9BA5B6AC-3230-4742-9562-96D7D9B692DE}" srcId="{ED9AAC23-535F-40C0-8125-B6EC285F79BE}" destId="{5DA8369B-E0EB-4949-AE54-608DB0BEC029}" srcOrd="1" destOrd="0" parTransId="{2E0AAAA3-A020-4F6C-8CA6-4FF45C782CF4}" sibTransId="{E74969B5-2949-4AE2-B1B9-C02E6A18594F}"/>
    <dgm:cxn modelId="{7CEB6E18-0EA7-4197-8211-E43F6FA81EF4}" type="presOf" srcId="{60E01FBD-D3A6-4AD2-BC09-C48944A70634}" destId="{6FA75B9F-6038-4AA6-BC9F-2169E2C300E0}" srcOrd="0" destOrd="0" presId="urn:microsoft.com/office/officeart/2005/8/layout/arrow2"/>
    <dgm:cxn modelId="{A45A66C0-0049-4E33-A459-F9FD414636E0}" type="presParOf" srcId="{CF09C169-7166-47C6-9782-5CCD49C49213}" destId="{CAEEA961-C2DC-4C3C-96F9-844D9FAB752E}" srcOrd="0" destOrd="0" presId="urn:microsoft.com/office/officeart/2005/8/layout/arrow2"/>
    <dgm:cxn modelId="{F734B410-AA98-4EA5-9B4F-03CD16CDCAFE}" type="presParOf" srcId="{CF09C169-7166-47C6-9782-5CCD49C49213}" destId="{FB3DA861-B545-467E-8EB5-90348AC0E0DF}" srcOrd="1" destOrd="0" presId="urn:microsoft.com/office/officeart/2005/8/layout/arrow2"/>
    <dgm:cxn modelId="{895560F1-C1E5-44CA-8F7B-1138149F3010}" type="presParOf" srcId="{FB3DA861-B545-467E-8EB5-90348AC0E0DF}" destId="{96EAC3FC-603F-447C-88E3-167C54BCEC5E}" srcOrd="0" destOrd="0" presId="urn:microsoft.com/office/officeart/2005/8/layout/arrow2"/>
    <dgm:cxn modelId="{CA05F83B-51F8-43F4-9A39-4874120E9D36}" type="presParOf" srcId="{FB3DA861-B545-467E-8EB5-90348AC0E0DF}" destId="{6FA75B9F-6038-4AA6-BC9F-2169E2C300E0}" srcOrd="1" destOrd="0" presId="urn:microsoft.com/office/officeart/2005/8/layout/arrow2"/>
    <dgm:cxn modelId="{E07423EF-CA2F-4068-9E35-8C3F049DB800}" type="presParOf" srcId="{FB3DA861-B545-467E-8EB5-90348AC0E0DF}" destId="{576996B8-E01A-4744-94FD-9BB7C16309F4}" srcOrd="2" destOrd="0" presId="urn:microsoft.com/office/officeart/2005/8/layout/arrow2"/>
    <dgm:cxn modelId="{B9BE1299-256C-4C77-988B-E0561E0FF249}" type="presParOf" srcId="{FB3DA861-B545-467E-8EB5-90348AC0E0DF}" destId="{4BE52858-B56E-4173-BCCD-A5A1EC766A6D}" srcOrd="3" destOrd="0" presId="urn:microsoft.com/office/officeart/2005/8/layout/arrow2"/>
    <dgm:cxn modelId="{599FD59C-DAAD-4E58-A4E3-5BA8C3F0D264}" type="presParOf" srcId="{FB3DA861-B545-467E-8EB5-90348AC0E0DF}" destId="{2031C66E-8CD7-47DD-AD60-484420EBFC94}" srcOrd="4" destOrd="0" presId="urn:microsoft.com/office/officeart/2005/8/layout/arrow2"/>
    <dgm:cxn modelId="{EEFDD9DC-11EA-43B4-A217-40A6B81C9853}" type="presParOf" srcId="{FB3DA861-B545-467E-8EB5-90348AC0E0DF}" destId="{B4EEF760-AD75-43C9-A320-2CE6504BE29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AF8FC9-7C95-4E31-AC2A-0386ADB6FAE3}" type="doc">
      <dgm:prSet loTypeId="urn:microsoft.com/office/officeart/2005/8/layout/hierarchy5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B1DF0EF-CADC-4DAF-BBBE-0EF66441BD79}">
      <dgm:prSet custT="1"/>
      <dgm:spPr/>
      <dgm:t>
        <a:bodyPr/>
        <a:lstStyle/>
        <a:p>
          <a:pPr rtl="0"/>
          <a:r>
            <a:rPr lang="pt-BR" sz="1600" b="1" dirty="0" smtClean="0"/>
            <a:t>Abertura de novos pontos de venda em capitais</a:t>
          </a:r>
          <a:endParaRPr lang="pt-BR" sz="1600" b="1" dirty="0"/>
        </a:p>
      </dgm:t>
    </dgm:pt>
    <dgm:pt modelId="{0CFB3EA7-3A45-416C-9D78-6BB0B8C8F24D}" type="parTrans" cxnId="{9704154E-864A-4F05-8A3E-040ADC5BF771}">
      <dgm:prSet/>
      <dgm:spPr/>
      <dgm:t>
        <a:bodyPr/>
        <a:lstStyle/>
        <a:p>
          <a:endParaRPr lang="pt-BR" b="1"/>
        </a:p>
      </dgm:t>
    </dgm:pt>
    <dgm:pt modelId="{5AE3C334-BD01-4983-8556-53B439B25CA7}" type="sibTrans" cxnId="{9704154E-864A-4F05-8A3E-040ADC5BF771}">
      <dgm:prSet/>
      <dgm:spPr/>
      <dgm:t>
        <a:bodyPr/>
        <a:lstStyle/>
        <a:p>
          <a:endParaRPr lang="pt-BR" b="1"/>
        </a:p>
      </dgm:t>
    </dgm:pt>
    <dgm:pt modelId="{450AA485-7CD4-4C73-BA2A-A002C2BCCD85}">
      <dgm:prSet custT="1"/>
      <dgm:spPr/>
      <dgm:t>
        <a:bodyPr/>
        <a:lstStyle/>
        <a:p>
          <a:pPr rtl="0"/>
          <a:r>
            <a:rPr lang="pt-BR" sz="1200" b="1" dirty="0" smtClean="0"/>
            <a:t>Projeto Filial “A”</a:t>
          </a:r>
          <a:endParaRPr lang="pt-BR" sz="1200" b="1" dirty="0"/>
        </a:p>
      </dgm:t>
    </dgm:pt>
    <dgm:pt modelId="{34D13FD3-43F9-4B4C-A656-1AEAEEF53B71}" type="parTrans" cxnId="{33D3756D-69DC-4F01-ACA5-DD5D10C7094D}">
      <dgm:prSet/>
      <dgm:spPr/>
      <dgm:t>
        <a:bodyPr/>
        <a:lstStyle/>
        <a:p>
          <a:endParaRPr lang="pt-BR" b="1"/>
        </a:p>
      </dgm:t>
    </dgm:pt>
    <dgm:pt modelId="{D3E7AB6E-4CA9-4821-9E74-71F41268FC77}" type="sibTrans" cxnId="{33D3756D-69DC-4F01-ACA5-DD5D10C7094D}">
      <dgm:prSet/>
      <dgm:spPr/>
      <dgm:t>
        <a:bodyPr/>
        <a:lstStyle/>
        <a:p>
          <a:endParaRPr lang="pt-BR" b="1"/>
        </a:p>
      </dgm:t>
    </dgm:pt>
    <dgm:pt modelId="{3BD5AD45-9E26-4EAD-B93B-60AA87565D17}">
      <dgm:prSet custT="1"/>
      <dgm:spPr/>
      <dgm:t>
        <a:bodyPr/>
        <a:lstStyle/>
        <a:p>
          <a:pPr rtl="0"/>
          <a:r>
            <a:rPr lang="pt-BR" sz="1200" b="1" dirty="0" smtClean="0"/>
            <a:t>Projeto Filial “B”</a:t>
          </a:r>
          <a:endParaRPr lang="pt-BR" sz="1200" b="1" dirty="0"/>
        </a:p>
      </dgm:t>
    </dgm:pt>
    <dgm:pt modelId="{70C8FFE3-CD01-4F10-BE19-86C5954D9033}" type="parTrans" cxnId="{45DC0045-1ECB-47C1-99DC-E58CD8DBD217}">
      <dgm:prSet/>
      <dgm:spPr/>
      <dgm:t>
        <a:bodyPr/>
        <a:lstStyle/>
        <a:p>
          <a:endParaRPr lang="pt-BR" b="1"/>
        </a:p>
      </dgm:t>
    </dgm:pt>
    <dgm:pt modelId="{EBA51FDB-7089-41D6-B153-7C8BA3299DE6}" type="sibTrans" cxnId="{45DC0045-1ECB-47C1-99DC-E58CD8DBD217}">
      <dgm:prSet/>
      <dgm:spPr/>
      <dgm:t>
        <a:bodyPr/>
        <a:lstStyle/>
        <a:p>
          <a:endParaRPr lang="pt-BR" b="1"/>
        </a:p>
      </dgm:t>
    </dgm:pt>
    <dgm:pt modelId="{A740B742-88F5-418A-8061-05B7611F9C24}">
      <dgm:prSet custT="1"/>
      <dgm:spPr/>
      <dgm:t>
        <a:bodyPr/>
        <a:lstStyle/>
        <a:p>
          <a:pPr rtl="0"/>
          <a:r>
            <a:rPr lang="pt-BR" sz="1200" b="1" dirty="0" smtClean="0"/>
            <a:t>Projeto Filial “C”</a:t>
          </a:r>
          <a:endParaRPr lang="pt-BR" sz="1200" b="1" dirty="0"/>
        </a:p>
      </dgm:t>
    </dgm:pt>
    <dgm:pt modelId="{F44DF3AA-D001-4A43-87A0-5F18B28997C3}" type="parTrans" cxnId="{B3E50918-007E-476B-A948-31FBFB98B811}">
      <dgm:prSet/>
      <dgm:spPr/>
      <dgm:t>
        <a:bodyPr/>
        <a:lstStyle/>
        <a:p>
          <a:endParaRPr lang="pt-BR" b="1"/>
        </a:p>
      </dgm:t>
    </dgm:pt>
    <dgm:pt modelId="{939D307D-331B-4E34-85CF-7AAE418D6D70}" type="sibTrans" cxnId="{B3E50918-007E-476B-A948-31FBFB98B811}">
      <dgm:prSet/>
      <dgm:spPr/>
      <dgm:t>
        <a:bodyPr/>
        <a:lstStyle/>
        <a:p>
          <a:endParaRPr lang="pt-BR" b="1"/>
        </a:p>
      </dgm:t>
    </dgm:pt>
    <dgm:pt modelId="{31455881-8F9A-404F-AD88-944756600838}">
      <dgm:prSet custT="1"/>
      <dgm:spPr/>
      <dgm:t>
        <a:bodyPr/>
        <a:lstStyle/>
        <a:p>
          <a:pPr rtl="0"/>
          <a:r>
            <a:rPr lang="pt-BR" sz="1600" b="1" dirty="0" smtClean="0"/>
            <a:t>Lançamento de novos produtos</a:t>
          </a:r>
          <a:endParaRPr lang="pt-BR" sz="1600" b="1" dirty="0"/>
        </a:p>
      </dgm:t>
    </dgm:pt>
    <dgm:pt modelId="{90A8AA00-3FED-42FB-AFCC-994EFC9B712C}" type="parTrans" cxnId="{0BBC024D-C0A6-4101-8292-DAFEB2D4425D}">
      <dgm:prSet/>
      <dgm:spPr/>
      <dgm:t>
        <a:bodyPr/>
        <a:lstStyle/>
        <a:p>
          <a:endParaRPr lang="pt-BR" b="1"/>
        </a:p>
      </dgm:t>
    </dgm:pt>
    <dgm:pt modelId="{97C15173-26DE-43EC-9848-41346848CE6B}" type="sibTrans" cxnId="{0BBC024D-C0A6-4101-8292-DAFEB2D4425D}">
      <dgm:prSet/>
      <dgm:spPr/>
      <dgm:t>
        <a:bodyPr/>
        <a:lstStyle/>
        <a:p>
          <a:endParaRPr lang="pt-BR" b="1"/>
        </a:p>
      </dgm:t>
    </dgm:pt>
    <dgm:pt modelId="{BC10B4E3-CCE1-4614-9666-1F97F0EE4562}">
      <dgm:prSet custT="1"/>
      <dgm:spPr/>
      <dgm:t>
        <a:bodyPr/>
        <a:lstStyle/>
        <a:p>
          <a:pPr rtl="0"/>
          <a:r>
            <a:rPr lang="pt-BR" sz="1200" b="1" dirty="0" smtClean="0"/>
            <a:t>Projeto Produto “A”</a:t>
          </a:r>
          <a:endParaRPr lang="pt-BR" sz="1200" b="1" dirty="0"/>
        </a:p>
      </dgm:t>
    </dgm:pt>
    <dgm:pt modelId="{6664AB32-BC4F-4672-998D-FCF1F59BA4D5}" type="parTrans" cxnId="{34EE78AC-C18C-4DE3-BCB1-A54E7EA9EB71}">
      <dgm:prSet/>
      <dgm:spPr/>
      <dgm:t>
        <a:bodyPr/>
        <a:lstStyle/>
        <a:p>
          <a:endParaRPr lang="pt-BR" b="1"/>
        </a:p>
      </dgm:t>
    </dgm:pt>
    <dgm:pt modelId="{AEB58C69-E9A7-4A7B-907B-E6F3A0B31BA4}" type="sibTrans" cxnId="{34EE78AC-C18C-4DE3-BCB1-A54E7EA9EB71}">
      <dgm:prSet/>
      <dgm:spPr/>
      <dgm:t>
        <a:bodyPr/>
        <a:lstStyle/>
        <a:p>
          <a:endParaRPr lang="pt-BR" b="1"/>
        </a:p>
      </dgm:t>
    </dgm:pt>
    <dgm:pt modelId="{33B7622A-CE4C-4555-93A2-CD4372BEBAF0}">
      <dgm:prSet custT="1"/>
      <dgm:spPr/>
      <dgm:t>
        <a:bodyPr/>
        <a:lstStyle/>
        <a:p>
          <a:pPr rtl="0"/>
          <a:r>
            <a:rPr lang="pt-BR" sz="1200" b="1" dirty="0" smtClean="0"/>
            <a:t>Projeto Produto “B”</a:t>
          </a:r>
          <a:endParaRPr lang="pt-BR" sz="1200" b="1" dirty="0"/>
        </a:p>
      </dgm:t>
    </dgm:pt>
    <dgm:pt modelId="{7927810D-0517-42B6-9B12-DAC58017DA8B}" type="parTrans" cxnId="{3F8B15CE-D6B9-4A56-B74A-B8136C5BF330}">
      <dgm:prSet/>
      <dgm:spPr/>
      <dgm:t>
        <a:bodyPr/>
        <a:lstStyle/>
        <a:p>
          <a:endParaRPr lang="pt-BR" b="1"/>
        </a:p>
      </dgm:t>
    </dgm:pt>
    <dgm:pt modelId="{668B9007-0ABA-49E9-8696-5F48AE725A14}" type="sibTrans" cxnId="{3F8B15CE-D6B9-4A56-B74A-B8136C5BF330}">
      <dgm:prSet/>
      <dgm:spPr/>
      <dgm:t>
        <a:bodyPr/>
        <a:lstStyle/>
        <a:p>
          <a:endParaRPr lang="pt-BR" b="1"/>
        </a:p>
      </dgm:t>
    </dgm:pt>
    <dgm:pt modelId="{278DF50F-D886-40C9-89DC-45DEFB23BA4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1200" b="1" dirty="0" smtClean="0"/>
            <a:t>Operação “A”</a:t>
          </a:r>
          <a:endParaRPr lang="pt-BR" sz="1200" b="1" dirty="0"/>
        </a:p>
      </dgm:t>
    </dgm:pt>
    <dgm:pt modelId="{4E89D95B-871B-4F6B-ADE6-A3DCA7773C85}" type="parTrans" cxnId="{57DA5CB7-04C1-462F-84AB-AE6A6C1E20F8}">
      <dgm:prSet/>
      <dgm:spPr/>
      <dgm:t>
        <a:bodyPr/>
        <a:lstStyle/>
        <a:p>
          <a:endParaRPr lang="pt-BR" b="1"/>
        </a:p>
      </dgm:t>
    </dgm:pt>
    <dgm:pt modelId="{13575EDA-DE24-4833-8482-70A5028F2175}" type="sibTrans" cxnId="{57DA5CB7-04C1-462F-84AB-AE6A6C1E20F8}">
      <dgm:prSet/>
      <dgm:spPr/>
      <dgm:t>
        <a:bodyPr/>
        <a:lstStyle/>
        <a:p>
          <a:endParaRPr lang="pt-BR" b="1"/>
        </a:p>
      </dgm:t>
    </dgm:pt>
    <dgm:pt modelId="{8778D213-C68E-4DF9-AAB3-FAE2D800B3FB}">
      <dgm:prSet custT="1"/>
      <dgm:spPr/>
      <dgm:t>
        <a:bodyPr/>
        <a:lstStyle/>
        <a:p>
          <a:pPr rtl="0"/>
          <a:r>
            <a:rPr lang="pt-BR" sz="1600" b="1" dirty="0" smtClean="0"/>
            <a:t>10% de </a:t>
          </a:r>
          <a:r>
            <a:rPr lang="pt-BR" sz="1600" b="1" i="1" dirty="0" err="1" smtClean="0"/>
            <a:t>market-share</a:t>
          </a:r>
          <a:r>
            <a:rPr lang="pt-BR" sz="1600" b="1" dirty="0" smtClean="0"/>
            <a:t> no Brasil</a:t>
          </a:r>
          <a:endParaRPr lang="pt-BR" sz="1600" b="1" dirty="0"/>
        </a:p>
      </dgm:t>
    </dgm:pt>
    <dgm:pt modelId="{6BBDDFA9-586F-4841-ACF7-2443BD540E80}" type="parTrans" cxnId="{EF9E29DF-FEE7-41E4-90D4-B98CF5D0D02C}">
      <dgm:prSet/>
      <dgm:spPr/>
      <dgm:t>
        <a:bodyPr/>
        <a:lstStyle/>
        <a:p>
          <a:endParaRPr lang="pt-BR" b="1"/>
        </a:p>
      </dgm:t>
    </dgm:pt>
    <dgm:pt modelId="{E92CB8E5-F682-436A-9659-08F69C3C6AED}" type="sibTrans" cxnId="{EF9E29DF-FEE7-41E4-90D4-B98CF5D0D02C}">
      <dgm:prSet/>
      <dgm:spPr/>
      <dgm:t>
        <a:bodyPr/>
        <a:lstStyle/>
        <a:p>
          <a:endParaRPr lang="pt-BR" b="1"/>
        </a:p>
      </dgm:t>
    </dgm:pt>
    <dgm:pt modelId="{B2726FAB-89A1-4708-92E5-5E65A7525E1E}">
      <dgm:prSet custT="1"/>
      <dgm:spPr/>
      <dgm:t>
        <a:bodyPr/>
        <a:lstStyle/>
        <a:p>
          <a:pPr rtl="0"/>
          <a:r>
            <a:rPr lang="pt-BR" sz="1600" b="1" dirty="0" smtClean="0"/>
            <a:t>Objetivo</a:t>
          </a:r>
          <a:endParaRPr lang="pt-BR" sz="1600" b="1" dirty="0"/>
        </a:p>
      </dgm:t>
    </dgm:pt>
    <dgm:pt modelId="{3AA41CFA-E30B-4C43-B855-C28708FDF5B2}" type="parTrans" cxnId="{FCB0ACFE-621C-40B7-9DBA-0253EA1F7510}">
      <dgm:prSet/>
      <dgm:spPr/>
      <dgm:t>
        <a:bodyPr/>
        <a:lstStyle/>
        <a:p>
          <a:endParaRPr lang="pt-BR" b="1"/>
        </a:p>
      </dgm:t>
    </dgm:pt>
    <dgm:pt modelId="{E5197B05-01AC-42A0-B4A7-9A1ED6C662A9}" type="sibTrans" cxnId="{FCB0ACFE-621C-40B7-9DBA-0253EA1F7510}">
      <dgm:prSet/>
      <dgm:spPr/>
      <dgm:t>
        <a:bodyPr/>
        <a:lstStyle/>
        <a:p>
          <a:endParaRPr lang="pt-BR" b="1"/>
        </a:p>
      </dgm:t>
    </dgm:pt>
    <dgm:pt modelId="{9B6CB5B7-75BB-4EF2-95AC-B82DBBC351BD}">
      <dgm:prSet custT="1"/>
      <dgm:spPr/>
      <dgm:t>
        <a:bodyPr/>
        <a:lstStyle/>
        <a:p>
          <a:pPr rtl="0"/>
          <a:r>
            <a:rPr lang="pt-BR" sz="1600" b="1" dirty="0" smtClean="0"/>
            <a:t>Estratégias</a:t>
          </a:r>
          <a:endParaRPr lang="pt-BR" sz="1600" b="1" dirty="0"/>
        </a:p>
      </dgm:t>
    </dgm:pt>
    <dgm:pt modelId="{94534452-5DCD-4FB1-ACF8-828FB15B8F58}" type="parTrans" cxnId="{6FBA77AF-C2F4-4616-AD04-3EAA2DB68797}">
      <dgm:prSet/>
      <dgm:spPr/>
      <dgm:t>
        <a:bodyPr/>
        <a:lstStyle/>
        <a:p>
          <a:endParaRPr lang="pt-BR" b="1"/>
        </a:p>
      </dgm:t>
    </dgm:pt>
    <dgm:pt modelId="{092990CC-CA98-4DE6-A519-5BA42017FD5D}" type="sibTrans" cxnId="{6FBA77AF-C2F4-4616-AD04-3EAA2DB68797}">
      <dgm:prSet/>
      <dgm:spPr/>
      <dgm:t>
        <a:bodyPr/>
        <a:lstStyle/>
        <a:p>
          <a:endParaRPr lang="pt-BR" b="1"/>
        </a:p>
      </dgm:t>
    </dgm:pt>
    <dgm:pt modelId="{CC3F7778-A986-4FBB-921C-95884945F876}">
      <dgm:prSet custT="1"/>
      <dgm:spPr/>
      <dgm:t>
        <a:bodyPr/>
        <a:lstStyle/>
        <a:p>
          <a:pPr rtl="0"/>
          <a:r>
            <a:rPr lang="pt-BR" sz="1600" b="1" dirty="0" smtClean="0"/>
            <a:t>Projetos e Operações</a:t>
          </a:r>
          <a:endParaRPr lang="pt-BR" sz="1600" b="1" dirty="0"/>
        </a:p>
      </dgm:t>
    </dgm:pt>
    <dgm:pt modelId="{A9810129-4A26-4DE9-B3A5-17FFF8EC0CD0}" type="parTrans" cxnId="{7F20CF6D-FB97-430C-B671-A6F7F1569C64}">
      <dgm:prSet/>
      <dgm:spPr/>
      <dgm:t>
        <a:bodyPr/>
        <a:lstStyle/>
        <a:p>
          <a:endParaRPr lang="pt-BR" b="1"/>
        </a:p>
      </dgm:t>
    </dgm:pt>
    <dgm:pt modelId="{7A11BB3F-D520-4EBF-B8A4-087937C3AA42}" type="sibTrans" cxnId="{7F20CF6D-FB97-430C-B671-A6F7F1569C64}">
      <dgm:prSet/>
      <dgm:spPr/>
      <dgm:t>
        <a:bodyPr/>
        <a:lstStyle/>
        <a:p>
          <a:endParaRPr lang="pt-BR" b="1"/>
        </a:p>
      </dgm:t>
    </dgm:pt>
    <dgm:pt modelId="{05E63C6E-7B2C-45AC-AE99-193C13EDC737}">
      <dgm:prSet custT="1"/>
      <dgm:spPr/>
      <dgm:t>
        <a:bodyPr/>
        <a:lstStyle/>
        <a:p>
          <a:pPr rtl="0"/>
          <a:r>
            <a:rPr lang="pt-BR" sz="1600" b="1" dirty="0" smtClean="0"/>
            <a:t>Uso máximo da capacidade de produção</a:t>
          </a:r>
          <a:endParaRPr lang="pt-BR" sz="1600" b="1" dirty="0"/>
        </a:p>
      </dgm:t>
    </dgm:pt>
    <dgm:pt modelId="{77E3CA13-052E-4949-A75C-A3D9D7B692A9}" type="parTrans" cxnId="{2A1111FA-8ADA-4BC8-AB7A-31802F099AF8}">
      <dgm:prSet/>
      <dgm:spPr/>
      <dgm:t>
        <a:bodyPr/>
        <a:lstStyle/>
        <a:p>
          <a:endParaRPr lang="pt-BR"/>
        </a:p>
      </dgm:t>
    </dgm:pt>
    <dgm:pt modelId="{B05A0D00-CB4A-4022-BAB3-4B956989233E}" type="sibTrans" cxnId="{2A1111FA-8ADA-4BC8-AB7A-31802F099AF8}">
      <dgm:prSet/>
      <dgm:spPr/>
      <dgm:t>
        <a:bodyPr/>
        <a:lstStyle/>
        <a:p>
          <a:endParaRPr lang="pt-BR"/>
        </a:p>
      </dgm:t>
    </dgm:pt>
    <dgm:pt modelId="{61C66E48-CE69-4100-8523-7DA4AEDA8FC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1200" b="1" dirty="0" smtClean="0"/>
            <a:t>Operação “X”</a:t>
          </a:r>
          <a:endParaRPr lang="pt-BR" sz="1200" b="1" dirty="0"/>
        </a:p>
      </dgm:t>
    </dgm:pt>
    <dgm:pt modelId="{02394B21-072F-42F7-8ADC-68D00407260F}" type="parTrans" cxnId="{7257CAAA-EB65-4C24-9055-0B77DB6EC566}">
      <dgm:prSet/>
      <dgm:spPr/>
      <dgm:t>
        <a:bodyPr/>
        <a:lstStyle/>
        <a:p>
          <a:endParaRPr lang="pt-BR"/>
        </a:p>
      </dgm:t>
    </dgm:pt>
    <dgm:pt modelId="{BF85D6C8-5CD6-42E8-AFE4-461ED0C70DF5}" type="sibTrans" cxnId="{7257CAAA-EB65-4C24-9055-0B77DB6EC566}">
      <dgm:prSet/>
      <dgm:spPr/>
      <dgm:t>
        <a:bodyPr/>
        <a:lstStyle/>
        <a:p>
          <a:endParaRPr lang="pt-BR"/>
        </a:p>
      </dgm:t>
    </dgm:pt>
    <dgm:pt modelId="{968D8DA0-3B70-4D78-872E-06856C64433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1200" b="1" dirty="0" smtClean="0"/>
            <a:t>Operação “Y”</a:t>
          </a:r>
          <a:endParaRPr lang="pt-BR" sz="1200" b="1" dirty="0"/>
        </a:p>
      </dgm:t>
    </dgm:pt>
    <dgm:pt modelId="{35F0F4A2-285E-46E8-B128-8E18F3BB927A}" type="parTrans" cxnId="{9CEB4978-D586-4CCA-A438-7BF49EA2EE39}">
      <dgm:prSet/>
      <dgm:spPr/>
      <dgm:t>
        <a:bodyPr/>
        <a:lstStyle/>
        <a:p>
          <a:endParaRPr lang="pt-BR"/>
        </a:p>
      </dgm:t>
    </dgm:pt>
    <dgm:pt modelId="{03FC67F7-7B5F-4DFD-A70A-A6F71C004B21}" type="sibTrans" cxnId="{9CEB4978-D586-4CCA-A438-7BF49EA2EE39}">
      <dgm:prSet/>
      <dgm:spPr/>
      <dgm:t>
        <a:bodyPr/>
        <a:lstStyle/>
        <a:p>
          <a:endParaRPr lang="pt-BR"/>
        </a:p>
      </dgm:t>
    </dgm:pt>
    <dgm:pt modelId="{14A02439-34C8-4CCF-BD6C-577B77A33D38}">
      <dgm:prSet custT="1"/>
      <dgm:spPr/>
      <dgm:t>
        <a:bodyPr/>
        <a:lstStyle/>
        <a:p>
          <a:pPr rtl="0"/>
          <a:r>
            <a:rPr lang="pt-BR" sz="1200" b="1" dirty="0" smtClean="0"/>
            <a:t>Projeto </a:t>
          </a:r>
          <a:r>
            <a:rPr lang="pt-BR" sz="1200" b="1" dirty="0" err="1" smtClean="0"/>
            <a:t>Capac</a:t>
          </a:r>
          <a:r>
            <a:rPr lang="pt-BR" sz="1200" b="1" dirty="0" smtClean="0"/>
            <a:t> “A”</a:t>
          </a:r>
          <a:endParaRPr lang="pt-BR" sz="1200" b="1" dirty="0"/>
        </a:p>
      </dgm:t>
    </dgm:pt>
    <dgm:pt modelId="{768208F9-945A-418B-BCE9-CD5D94D9E8CD}" type="parTrans" cxnId="{C37FC85E-738A-4CA0-B2EB-2776F3758AEC}">
      <dgm:prSet/>
      <dgm:spPr/>
      <dgm:t>
        <a:bodyPr/>
        <a:lstStyle/>
        <a:p>
          <a:endParaRPr lang="pt-BR"/>
        </a:p>
      </dgm:t>
    </dgm:pt>
    <dgm:pt modelId="{C34053E7-915F-4775-B29F-78708F67298E}" type="sibTrans" cxnId="{C37FC85E-738A-4CA0-B2EB-2776F3758AEC}">
      <dgm:prSet/>
      <dgm:spPr/>
      <dgm:t>
        <a:bodyPr/>
        <a:lstStyle/>
        <a:p>
          <a:endParaRPr lang="pt-BR"/>
        </a:p>
      </dgm:t>
    </dgm:pt>
    <dgm:pt modelId="{0D0F8048-EA47-4E21-9852-37DB0BC07436}" type="pres">
      <dgm:prSet presAssocID="{8EAF8FC9-7C95-4E31-AC2A-0386ADB6FAE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E83E410-AC7F-4D9F-B262-819CF2DF9A80}" type="pres">
      <dgm:prSet presAssocID="{8EAF8FC9-7C95-4E31-AC2A-0386ADB6FAE3}" presName="hierFlow" presStyleCnt="0"/>
      <dgm:spPr/>
      <dgm:t>
        <a:bodyPr/>
        <a:lstStyle/>
        <a:p>
          <a:endParaRPr lang="pt-BR"/>
        </a:p>
      </dgm:t>
    </dgm:pt>
    <dgm:pt modelId="{D9164809-F137-4F1C-A91A-FDA70E00DBEF}" type="pres">
      <dgm:prSet presAssocID="{8EAF8FC9-7C95-4E31-AC2A-0386ADB6FAE3}" presName="firstBuf" presStyleCnt="0"/>
      <dgm:spPr/>
      <dgm:t>
        <a:bodyPr/>
        <a:lstStyle/>
        <a:p>
          <a:endParaRPr lang="pt-BR"/>
        </a:p>
      </dgm:t>
    </dgm:pt>
    <dgm:pt modelId="{7F16AAE9-B0CD-4954-8674-0696BF151B78}" type="pres">
      <dgm:prSet presAssocID="{8EAF8FC9-7C95-4E31-AC2A-0386ADB6FAE3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1238BA2A-780D-4F1D-8B5D-05484F9C0303}" type="pres">
      <dgm:prSet presAssocID="{8778D213-C68E-4DF9-AAB3-FAE2D800B3FB}" presName="Name17" presStyleCnt="0"/>
      <dgm:spPr/>
      <dgm:t>
        <a:bodyPr/>
        <a:lstStyle/>
        <a:p>
          <a:endParaRPr lang="pt-BR"/>
        </a:p>
      </dgm:t>
    </dgm:pt>
    <dgm:pt modelId="{C602471F-12D9-4A99-9E1E-7A9A64065E41}" type="pres">
      <dgm:prSet presAssocID="{8778D213-C68E-4DF9-AAB3-FAE2D800B3FB}" presName="level1Shape" presStyleLbl="node0" presStyleIdx="0" presStyleCnt="1" custScaleX="246351" custScaleY="295911" custLinFactX="-17410" custLinFactNeighborX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52ECF8A-7536-433E-B9A6-A7EDBB96C619}" type="pres">
      <dgm:prSet presAssocID="{8778D213-C68E-4DF9-AAB3-FAE2D800B3FB}" presName="hierChild2" presStyleCnt="0"/>
      <dgm:spPr/>
      <dgm:t>
        <a:bodyPr/>
        <a:lstStyle/>
        <a:p>
          <a:endParaRPr lang="pt-BR"/>
        </a:p>
      </dgm:t>
    </dgm:pt>
    <dgm:pt modelId="{C2D1A7E5-95DD-4041-A498-A3419A908FAD}" type="pres">
      <dgm:prSet presAssocID="{0CFB3EA7-3A45-416C-9D78-6BB0B8C8F24D}" presName="Name25" presStyleLbl="parChTrans1D2" presStyleIdx="0" presStyleCnt="3"/>
      <dgm:spPr/>
      <dgm:t>
        <a:bodyPr/>
        <a:lstStyle/>
        <a:p>
          <a:endParaRPr lang="pt-BR"/>
        </a:p>
      </dgm:t>
    </dgm:pt>
    <dgm:pt modelId="{48638F2D-1041-4450-BE33-6D5D467B7171}" type="pres">
      <dgm:prSet presAssocID="{0CFB3EA7-3A45-416C-9D78-6BB0B8C8F24D}" presName="connTx" presStyleLbl="parChTrans1D2" presStyleIdx="0" presStyleCnt="3"/>
      <dgm:spPr/>
      <dgm:t>
        <a:bodyPr/>
        <a:lstStyle/>
        <a:p>
          <a:endParaRPr lang="pt-BR"/>
        </a:p>
      </dgm:t>
    </dgm:pt>
    <dgm:pt modelId="{B7DCD254-B2F4-41C7-A69E-304C7EE10D05}" type="pres">
      <dgm:prSet presAssocID="{3B1DF0EF-CADC-4DAF-BBBE-0EF66441BD79}" presName="Name30" presStyleCnt="0"/>
      <dgm:spPr/>
      <dgm:t>
        <a:bodyPr/>
        <a:lstStyle/>
        <a:p>
          <a:endParaRPr lang="pt-BR"/>
        </a:p>
      </dgm:t>
    </dgm:pt>
    <dgm:pt modelId="{879240B7-7BC9-4477-B357-2F632DBF94E7}" type="pres">
      <dgm:prSet presAssocID="{3B1DF0EF-CADC-4DAF-BBBE-0EF66441BD79}" presName="level2Shape" presStyleLbl="node2" presStyleIdx="0" presStyleCnt="3" custScaleX="274050" custScaleY="468467" custLinFactY="-100000" custLinFactNeighborX="-27096" custLinFactNeighborY="-102306"/>
      <dgm:spPr/>
      <dgm:t>
        <a:bodyPr/>
        <a:lstStyle/>
        <a:p>
          <a:endParaRPr lang="pt-BR"/>
        </a:p>
      </dgm:t>
    </dgm:pt>
    <dgm:pt modelId="{98A25E46-31FE-46AA-80AB-3952C839DBCF}" type="pres">
      <dgm:prSet presAssocID="{3B1DF0EF-CADC-4DAF-BBBE-0EF66441BD79}" presName="hierChild3" presStyleCnt="0"/>
      <dgm:spPr/>
      <dgm:t>
        <a:bodyPr/>
        <a:lstStyle/>
        <a:p>
          <a:endParaRPr lang="pt-BR"/>
        </a:p>
      </dgm:t>
    </dgm:pt>
    <dgm:pt modelId="{E43DA66E-30A0-4741-9061-150F513AF686}" type="pres">
      <dgm:prSet presAssocID="{34D13FD3-43F9-4B4C-A656-1AEAEEF53B71}" presName="Name25" presStyleLbl="parChTrans1D3" presStyleIdx="0" presStyleCnt="9"/>
      <dgm:spPr/>
      <dgm:t>
        <a:bodyPr/>
        <a:lstStyle/>
        <a:p>
          <a:endParaRPr lang="pt-BR"/>
        </a:p>
      </dgm:t>
    </dgm:pt>
    <dgm:pt modelId="{5AB2EF35-09CC-4B69-A0BA-09D2C00E4DBB}" type="pres">
      <dgm:prSet presAssocID="{34D13FD3-43F9-4B4C-A656-1AEAEEF53B71}" presName="connTx" presStyleLbl="parChTrans1D3" presStyleIdx="0" presStyleCnt="9"/>
      <dgm:spPr/>
      <dgm:t>
        <a:bodyPr/>
        <a:lstStyle/>
        <a:p>
          <a:endParaRPr lang="pt-BR"/>
        </a:p>
      </dgm:t>
    </dgm:pt>
    <dgm:pt modelId="{5FB18F39-8FA8-4959-8740-124F86DC2D1C}" type="pres">
      <dgm:prSet presAssocID="{450AA485-7CD4-4C73-BA2A-A002C2BCCD85}" presName="Name30" presStyleCnt="0"/>
      <dgm:spPr/>
      <dgm:t>
        <a:bodyPr/>
        <a:lstStyle/>
        <a:p>
          <a:endParaRPr lang="pt-BR"/>
        </a:p>
      </dgm:t>
    </dgm:pt>
    <dgm:pt modelId="{1BC3CD06-719D-4BBD-BC24-A8F0FED5D54C}" type="pres">
      <dgm:prSet presAssocID="{450AA485-7CD4-4C73-BA2A-A002C2BCCD85}" presName="level2Shape" presStyleLbl="node3" presStyleIdx="0" presStyleCnt="9" custScaleX="229280" custScaleY="119461" custLinFactX="89915" custLinFactY="-71119" custLinFactNeighborX="100000" custLinFactNeighborY="-100000"/>
      <dgm:spPr/>
      <dgm:t>
        <a:bodyPr/>
        <a:lstStyle/>
        <a:p>
          <a:endParaRPr lang="pt-BR"/>
        </a:p>
      </dgm:t>
    </dgm:pt>
    <dgm:pt modelId="{DDC73881-5CED-4D44-82EA-50AABD842B68}" type="pres">
      <dgm:prSet presAssocID="{450AA485-7CD4-4C73-BA2A-A002C2BCCD85}" presName="hierChild3" presStyleCnt="0"/>
      <dgm:spPr/>
      <dgm:t>
        <a:bodyPr/>
        <a:lstStyle/>
        <a:p>
          <a:endParaRPr lang="pt-BR"/>
        </a:p>
      </dgm:t>
    </dgm:pt>
    <dgm:pt modelId="{65BEC6B5-9E1F-4106-983D-BAD479DF1EA5}" type="pres">
      <dgm:prSet presAssocID="{70C8FFE3-CD01-4F10-BE19-86C5954D9033}" presName="Name25" presStyleLbl="parChTrans1D3" presStyleIdx="1" presStyleCnt="9"/>
      <dgm:spPr/>
      <dgm:t>
        <a:bodyPr/>
        <a:lstStyle/>
        <a:p>
          <a:endParaRPr lang="pt-BR"/>
        </a:p>
      </dgm:t>
    </dgm:pt>
    <dgm:pt modelId="{EA197FC8-92C9-419B-BF28-8F3860685FF5}" type="pres">
      <dgm:prSet presAssocID="{70C8FFE3-CD01-4F10-BE19-86C5954D9033}" presName="connTx" presStyleLbl="parChTrans1D3" presStyleIdx="1" presStyleCnt="9"/>
      <dgm:spPr/>
      <dgm:t>
        <a:bodyPr/>
        <a:lstStyle/>
        <a:p>
          <a:endParaRPr lang="pt-BR"/>
        </a:p>
      </dgm:t>
    </dgm:pt>
    <dgm:pt modelId="{5B874203-02F5-4B63-A30D-339F0D2888E8}" type="pres">
      <dgm:prSet presAssocID="{3BD5AD45-9E26-4EAD-B93B-60AA87565D17}" presName="Name30" presStyleCnt="0"/>
      <dgm:spPr/>
      <dgm:t>
        <a:bodyPr/>
        <a:lstStyle/>
        <a:p>
          <a:endParaRPr lang="pt-BR"/>
        </a:p>
      </dgm:t>
    </dgm:pt>
    <dgm:pt modelId="{52709DD1-54DA-4C7F-91EB-6626A8C52608}" type="pres">
      <dgm:prSet presAssocID="{3BD5AD45-9E26-4EAD-B93B-60AA87565D17}" presName="level2Shape" presStyleLbl="node3" presStyleIdx="1" presStyleCnt="9" custScaleX="220570" custScaleY="114993" custLinFactX="94229" custLinFactY="-39906" custLinFactNeighborX="100000" custLinFactNeighborY="-100000"/>
      <dgm:spPr/>
      <dgm:t>
        <a:bodyPr/>
        <a:lstStyle/>
        <a:p>
          <a:endParaRPr lang="pt-BR"/>
        </a:p>
      </dgm:t>
    </dgm:pt>
    <dgm:pt modelId="{41FEE1E1-C849-48AE-8334-8757B3AFFC1A}" type="pres">
      <dgm:prSet presAssocID="{3BD5AD45-9E26-4EAD-B93B-60AA87565D17}" presName="hierChild3" presStyleCnt="0"/>
      <dgm:spPr/>
      <dgm:t>
        <a:bodyPr/>
        <a:lstStyle/>
        <a:p>
          <a:endParaRPr lang="pt-BR"/>
        </a:p>
      </dgm:t>
    </dgm:pt>
    <dgm:pt modelId="{888DD7B6-5639-4ACD-8D97-2CF8FD34755B}" type="pres">
      <dgm:prSet presAssocID="{F44DF3AA-D001-4A43-87A0-5F18B28997C3}" presName="Name25" presStyleLbl="parChTrans1D3" presStyleIdx="2" presStyleCnt="9"/>
      <dgm:spPr/>
      <dgm:t>
        <a:bodyPr/>
        <a:lstStyle/>
        <a:p>
          <a:endParaRPr lang="pt-BR"/>
        </a:p>
      </dgm:t>
    </dgm:pt>
    <dgm:pt modelId="{B9CD1410-600C-4822-9658-B1D40ED69CBD}" type="pres">
      <dgm:prSet presAssocID="{F44DF3AA-D001-4A43-87A0-5F18B28997C3}" presName="connTx" presStyleLbl="parChTrans1D3" presStyleIdx="2" presStyleCnt="9"/>
      <dgm:spPr/>
      <dgm:t>
        <a:bodyPr/>
        <a:lstStyle/>
        <a:p>
          <a:endParaRPr lang="pt-BR"/>
        </a:p>
      </dgm:t>
    </dgm:pt>
    <dgm:pt modelId="{2F12B82F-E81D-4E57-98E3-C31F0635C2AE}" type="pres">
      <dgm:prSet presAssocID="{A740B742-88F5-418A-8061-05B7611F9C24}" presName="Name30" presStyleCnt="0"/>
      <dgm:spPr/>
      <dgm:t>
        <a:bodyPr/>
        <a:lstStyle/>
        <a:p>
          <a:endParaRPr lang="pt-BR"/>
        </a:p>
      </dgm:t>
    </dgm:pt>
    <dgm:pt modelId="{42834ACD-B477-42EA-9640-F15574011562}" type="pres">
      <dgm:prSet presAssocID="{A740B742-88F5-418A-8061-05B7611F9C24}" presName="level2Shape" presStyleLbl="node3" presStyleIdx="2" presStyleCnt="9" custScaleX="219920" custScaleY="111041" custLinFactX="94879" custLinFactY="-7901" custLinFactNeighborX="100000" custLinFactNeighborY="-100000"/>
      <dgm:spPr/>
      <dgm:t>
        <a:bodyPr/>
        <a:lstStyle/>
        <a:p>
          <a:endParaRPr lang="pt-BR"/>
        </a:p>
      </dgm:t>
    </dgm:pt>
    <dgm:pt modelId="{B0864D51-B076-48BD-8102-361FC9952384}" type="pres">
      <dgm:prSet presAssocID="{A740B742-88F5-418A-8061-05B7611F9C24}" presName="hierChild3" presStyleCnt="0"/>
      <dgm:spPr/>
      <dgm:t>
        <a:bodyPr/>
        <a:lstStyle/>
        <a:p>
          <a:endParaRPr lang="pt-BR"/>
        </a:p>
      </dgm:t>
    </dgm:pt>
    <dgm:pt modelId="{38ACA657-506C-4AAF-B096-A719CC229021}" type="pres">
      <dgm:prSet presAssocID="{90A8AA00-3FED-42FB-AFCC-994EFC9B712C}" presName="Name25" presStyleLbl="parChTrans1D2" presStyleIdx="1" presStyleCnt="3"/>
      <dgm:spPr/>
      <dgm:t>
        <a:bodyPr/>
        <a:lstStyle/>
        <a:p>
          <a:endParaRPr lang="pt-BR"/>
        </a:p>
      </dgm:t>
    </dgm:pt>
    <dgm:pt modelId="{752D8D30-2BC0-4668-83D5-BEC123CD655F}" type="pres">
      <dgm:prSet presAssocID="{90A8AA00-3FED-42FB-AFCC-994EFC9B712C}" presName="connTx" presStyleLbl="parChTrans1D2" presStyleIdx="1" presStyleCnt="3"/>
      <dgm:spPr/>
      <dgm:t>
        <a:bodyPr/>
        <a:lstStyle/>
        <a:p>
          <a:endParaRPr lang="pt-BR"/>
        </a:p>
      </dgm:t>
    </dgm:pt>
    <dgm:pt modelId="{499FBCC1-61AE-48CA-90B9-84619F88257A}" type="pres">
      <dgm:prSet presAssocID="{31455881-8F9A-404F-AD88-944756600838}" presName="Name30" presStyleCnt="0"/>
      <dgm:spPr/>
      <dgm:t>
        <a:bodyPr/>
        <a:lstStyle/>
        <a:p>
          <a:endParaRPr lang="pt-BR"/>
        </a:p>
      </dgm:t>
    </dgm:pt>
    <dgm:pt modelId="{3D3A5B70-3011-43F9-AFAE-9C4F751AB01A}" type="pres">
      <dgm:prSet presAssocID="{31455881-8F9A-404F-AD88-944756600838}" presName="level2Shape" presStyleLbl="node2" presStyleIdx="1" presStyleCnt="3" custScaleX="271478" custScaleY="283982" custLinFactY="-14666" custLinFactNeighborX="-24524" custLinFactNeighborY="-100000"/>
      <dgm:spPr/>
      <dgm:t>
        <a:bodyPr/>
        <a:lstStyle/>
        <a:p>
          <a:endParaRPr lang="pt-BR"/>
        </a:p>
      </dgm:t>
    </dgm:pt>
    <dgm:pt modelId="{E7E799D9-FF0B-437D-B566-6D459F7FBB4B}" type="pres">
      <dgm:prSet presAssocID="{31455881-8F9A-404F-AD88-944756600838}" presName="hierChild3" presStyleCnt="0"/>
      <dgm:spPr/>
      <dgm:t>
        <a:bodyPr/>
        <a:lstStyle/>
        <a:p>
          <a:endParaRPr lang="pt-BR"/>
        </a:p>
      </dgm:t>
    </dgm:pt>
    <dgm:pt modelId="{0B9831C6-1F67-492F-BE58-CD02B7DD901B}" type="pres">
      <dgm:prSet presAssocID="{6664AB32-BC4F-4672-998D-FCF1F59BA4D5}" presName="Name25" presStyleLbl="parChTrans1D3" presStyleIdx="3" presStyleCnt="9"/>
      <dgm:spPr/>
      <dgm:t>
        <a:bodyPr/>
        <a:lstStyle/>
        <a:p>
          <a:endParaRPr lang="pt-BR"/>
        </a:p>
      </dgm:t>
    </dgm:pt>
    <dgm:pt modelId="{56C904BA-8D41-4171-853C-37D9B0C02499}" type="pres">
      <dgm:prSet presAssocID="{6664AB32-BC4F-4672-998D-FCF1F59BA4D5}" presName="connTx" presStyleLbl="parChTrans1D3" presStyleIdx="3" presStyleCnt="9"/>
      <dgm:spPr/>
      <dgm:t>
        <a:bodyPr/>
        <a:lstStyle/>
        <a:p>
          <a:endParaRPr lang="pt-BR"/>
        </a:p>
      </dgm:t>
    </dgm:pt>
    <dgm:pt modelId="{AEC830D7-E074-4889-A3F6-85AD5DE5EF6B}" type="pres">
      <dgm:prSet presAssocID="{BC10B4E3-CCE1-4614-9666-1F97F0EE4562}" presName="Name30" presStyleCnt="0"/>
      <dgm:spPr/>
      <dgm:t>
        <a:bodyPr/>
        <a:lstStyle/>
        <a:p>
          <a:endParaRPr lang="pt-BR"/>
        </a:p>
      </dgm:t>
    </dgm:pt>
    <dgm:pt modelId="{83F79486-4196-4920-BCDD-B0CFFADE264D}" type="pres">
      <dgm:prSet presAssocID="{BC10B4E3-CCE1-4614-9666-1F97F0EE4562}" presName="level2Shape" presStyleLbl="node3" presStyleIdx="3" presStyleCnt="9" custScaleX="288454" custScaleY="118406" custLinFactX="71069" custLinFactNeighborX="100000" custLinFactNeighborY="-54265"/>
      <dgm:spPr/>
      <dgm:t>
        <a:bodyPr/>
        <a:lstStyle/>
        <a:p>
          <a:endParaRPr lang="pt-BR"/>
        </a:p>
      </dgm:t>
    </dgm:pt>
    <dgm:pt modelId="{72B719BC-D1EE-4A09-A075-AEE963046604}" type="pres">
      <dgm:prSet presAssocID="{BC10B4E3-CCE1-4614-9666-1F97F0EE4562}" presName="hierChild3" presStyleCnt="0"/>
      <dgm:spPr/>
      <dgm:t>
        <a:bodyPr/>
        <a:lstStyle/>
        <a:p>
          <a:endParaRPr lang="pt-BR"/>
        </a:p>
      </dgm:t>
    </dgm:pt>
    <dgm:pt modelId="{E4F249C4-4E16-43EC-B6F2-F3C2D49236CA}" type="pres">
      <dgm:prSet presAssocID="{7927810D-0517-42B6-9B12-DAC58017DA8B}" presName="Name25" presStyleLbl="parChTrans1D3" presStyleIdx="4" presStyleCnt="9"/>
      <dgm:spPr/>
      <dgm:t>
        <a:bodyPr/>
        <a:lstStyle/>
        <a:p>
          <a:endParaRPr lang="pt-BR"/>
        </a:p>
      </dgm:t>
    </dgm:pt>
    <dgm:pt modelId="{AF68F8EB-2175-4570-90F8-9EE53DD4BDBA}" type="pres">
      <dgm:prSet presAssocID="{7927810D-0517-42B6-9B12-DAC58017DA8B}" presName="connTx" presStyleLbl="parChTrans1D3" presStyleIdx="4" presStyleCnt="9"/>
      <dgm:spPr/>
      <dgm:t>
        <a:bodyPr/>
        <a:lstStyle/>
        <a:p>
          <a:endParaRPr lang="pt-BR"/>
        </a:p>
      </dgm:t>
    </dgm:pt>
    <dgm:pt modelId="{4A51AB9F-F423-4699-8364-065F36988ABB}" type="pres">
      <dgm:prSet presAssocID="{33B7622A-CE4C-4555-93A2-CD4372BEBAF0}" presName="Name30" presStyleCnt="0"/>
      <dgm:spPr/>
      <dgm:t>
        <a:bodyPr/>
        <a:lstStyle/>
        <a:p>
          <a:endParaRPr lang="pt-BR"/>
        </a:p>
      </dgm:t>
    </dgm:pt>
    <dgm:pt modelId="{C2C4D3C6-CD91-4F1B-8E22-FC590AA49752}" type="pres">
      <dgm:prSet presAssocID="{33B7622A-CE4C-4555-93A2-CD4372BEBAF0}" presName="level2Shape" presStyleLbl="node3" presStyleIdx="4" presStyleCnt="9" custScaleX="285114" custScaleY="116162" custLinFactX="71069" custLinFactNeighborX="100000" custLinFactNeighborY="-25673"/>
      <dgm:spPr/>
      <dgm:t>
        <a:bodyPr/>
        <a:lstStyle/>
        <a:p>
          <a:endParaRPr lang="pt-BR"/>
        </a:p>
      </dgm:t>
    </dgm:pt>
    <dgm:pt modelId="{D819F9C8-76F9-4EC8-8F41-C18CAD8A64E6}" type="pres">
      <dgm:prSet presAssocID="{33B7622A-CE4C-4555-93A2-CD4372BEBAF0}" presName="hierChild3" presStyleCnt="0"/>
      <dgm:spPr/>
      <dgm:t>
        <a:bodyPr/>
        <a:lstStyle/>
        <a:p>
          <a:endParaRPr lang="pt-BR"/>
        </a:p>
      </dgm:t>
    </dgm:pt>
    <dgm:pt modelId="{FEEC007C-FDEF-4AC6-B831-A8279B74C44C}" type="pres">
      <dgm:prSet presAssocID="{4E89D95B-871B-4F6B-ADE6-A3DCA7773C85}" presName="Name25" presStyleLbl="parChTrans1D3" presStyleIdx="5" presStyleCnt="9"/>
      <dgm:spPr/>
      <dgm:t>
        <a:bodyPr/>
        <a:lstStyle/>
        <a:p>
          <a:endParaRPr lang="pt-BR"/>
        </a:p>
      </dgm:t>
    </dgm:pt>
    <dgm:pt modelId="{6D22ABDF-CC5E-4C4E-8F21-E58E5F4E2014}" type="pres">
      <dgm:prSet presAssocID="{4E89D95B-871B-4F6B-ADE6-A3DCA7773C85}" presName="connTx" presStyleLbl="parChTrans1D3" presStyleIdx="5" presStyleCnt="9"/>
      <dgm:spPr/>
      <dgm:t>
        <a:bodyPr/>
        <a:lstStyle/>
        <a:p>
          <a:endParaRPr lang="pt-BR"/>
        </a:p>
      </dgm:t>
    </dgm:pt>
    <dgm:pt modelId="{3BCCDD27-0DAA-49EF-94B2-D6ED3781F5C9}" type="pres">
      <dgm:prSet presAssocID="{278DF50F-D886-40C9-89DC-45DEFB23BA42}" presName="Name30" presStyleCnt="0"/>
      <dgm:spPr/>
      <dgm:t>
        <a:bodyPr/>
        <a:lstStyle/>
        <a:p>
          <a:endParaRPr lang="pt-BR"/>
        </a:p>
      </dgm:t>
    </dgm:pt>
    <dgm:pt modelId="{3EDB9CD1-F70E-4E01-BEEF-02246332FC26}" type="pres">
      <dgm:prSet presAssocID="{278DF50F-D886-40C9-89DC-45DEFB23BA42}" presName="level2Shape" presStyleLbl="node3" presStyleIdx="5" presStyleCnt="9" custScaleX="271862" custScaleY="107244" custLinFactX="72207" custLinFactNeighborX="100000" custLinFactNeighborY="-832"/>
      <dgm:spPr/>
      <dgm:t>
        <a:bodyPr/>
        <a:lstStyle/>
        <a:p>
          <a:endParaRPr lang="pt-BR"/>
        </a:p>
      </dgm:t>
    </dgm:pt>
    <dgm:pt modelId="{C9591AB7-E8EF-4F2D-B777-2E061264F7AC}" type="pres">
      <dgm:prSet presAssocID="{278DF50F-D886-40C9-89DC-45DEFB23BA42}" presName="hierChild3" presStyleCnt="0"/>
      <dgm:spPr/>
      <dgm:t>
        <a:bodyPr/>
        <a:lstStyle/>
        <a:p>
          <a:endParaRPr lang="pt-BR"/>
        </a:p>
      </dgm:t>
    </dgm:pt>
    <dgm:pt modelId="{5A03230D-9784-4DC4-8F7D-A3B5642D939F}" type="pres">
      <dgm:prSet presAssocID="{77E3CA13-052E-4949-A75C-A3D9D7B692A9}" presName="Name25" presStyleLbl="parChTrans1D2" presStyleIdx="2" presStyleCnt="3"/>
      <dgm:spPr/>
      <dgm:t>
        <a:bodyPr/>
        <a:lstStyle/>
        <a:p>
          <a:endParaRPr lang="pt-BR"/>
        </a:p>
      </dgm:t>
    </dgm:pt>
    <dgm:pt modelId="{150B5619-38DF-428C-B11B-596B45489E71}" type="pres">
      <dgm:prSet presAssocID="{77E3CA13-052E-4949-A75C-A3D9D7B692A9}" presName="connTx" presStyleLbl="parChTrans1D2" presStyleIdx="2" presStyleCnt="3"/>
      <dgm:spPr/>
      <dgm:t>
        <a:bodyPr/>
        <a:lstStyle/>
        <a:p>
          <a:endParaRPr lang="pt-BR"/>
        </a:p>
      </dgm:t>
    </dgm:pt>
    <dgm:pt modelId="{33781A6F-40EB-44C3-82B0-8C7E810899F0}" type="pres">
      <dgm:prSet presAssocID="{05E63C6E-7B2C-45AC-AE99-193C13EDC737}" presName="Name30" presStyleCnt="0"/>
      <dgm:spPr/>
      <dgm:t>
        <a:bodyPr/>
        <a:lstStyle/>
        <a:p>
          <a:endParaRPr lang="pt-BR"/>
        </a:p>
      </dgm:t>
    </dgm:pt>
    <dgm:pt modelId="{56EEF084-CFD1-4205-809B-94405EECAD1A}" type="pres">
      <dgm:prSet presAssocID="{05E63C6E-7B2C-45AC-AE99-193C13EDC737}" presName="level2Shape" presStyleLbl="node2" presStyleIdx="2" presStyleCnt="3" custScaleX="259914" custScaleY="452999" custLinFactNeighborX="-22443"/>
      <dgm:spPr/>
      <dgm:t>
        <a:bodyPr/>
        <a:lstStyle/>
        <a:p>
          <a:endParaRPr lang="pt-BR"/>
        </a:p>
      </dgm:t>
    </dgm:pt>
    <dgm:pt modelId="{99FF72A5-882B-47CF-ADD0-05ED5AF24C5B}" type="pres">
      <dgm:prSet presAssocID="{05E63C6E-7B2C-45AC-AE99-193C13EDC737}" presName="hierChild3" presStyleCnt="0"/>
      <dgm:spPr/>
      <dgm:t>
        <a:bodyPr/>
        <a:lstStyle/>
        <a:p>
          <a:endParaRPr lang="pt-BR"/>
        </a:p>
      </dgm:t>
    </dgm:pt>
    <dgm:pt modelId="{4933A68E-47DB-4D57-A6BE-3420B7ACAC9E}" type="pres">
      <dgm:prSet presAssocID="{02394B21-072F-42F7-8ADC-68D00407260F}" presName="Name25" presStyleLbl="parChTrans1D3" presStyleIdx="6" presStyleCnt="9"/>
      <dgm:spPr/>
      <dgm:t>
        <a:bodyPr/>
        <a:lstStyle/>
        <a:p>
          <a:endParaRPr lang="pt-BR"/>
        </a:p>
      </dgm:t>
    </dgm:pt>
    <dgm:pt modelId="{04E8DD04-1983-40B4-9F77-32C759A7D79E}" type="pres">
      <dgm:prSet presAssocID="{02394B21-072F-42F7-8ADC-68D00407260F}" presName="connTx" presStyleLbl="parChTrans1D3" presStyleIdx="6" presStyleCnt="9"/>
      <dgm:spPr/>
      <dgm:t>
        <a:bodyPr/>
        <a:lstStyle/>
        <a:p>
          <a:endParaRPr lang="pt-BR"/>
        </a:p>
      </dgm:t>
    </dgm:pt>
    <dgm:pt modelId="{B028946B-AEAB-46F4-8328-CCB6820D2878}" type="pres">
      <dgm:prSet presAssocID="{61C66E48-CE69-4100-8523-7DA4AEDA8FCC}" presName="Name30" presStyleCnt="0"/>
      <dgm:spPr/>
      <dgm:t>
        <a:bodyPr/>
        <a:lstStyle/>
        <a:p>
          <a:endParaRPr lang="pt-BR"/>
        </a:p>
      </dgm:t>
    </dgm:pt>
    <dgm:pt modelId="{6C3CFD6C-84A4-47E5-A37C-63F60C38155C}" type="pres">
      <dgm:prSet presAssocID="{61C66E48-CE69-4100-8523-7DA4AEDA8FCC}" presName="level2Shape" presStyleLbl="node3" presStyleIdx="6" presStyleCnt="9" custScaleX="242339" custLinFactX="95018" custLinFactNeighborX="100000" custLinFactNeighborY="46253"/>
      <dgm:spPr/>
      <dgm:t>
        <a:bodyPr/>
        <a:lstStyle/>
        <a:p>
          <a:endParaRPr lang="pt-BR"/>
        </a:p>
      </dgm:t>
    </dgm:pt>
    <dgm:pt modelId="{8600E190-0DE8-4E96-885A-8604764A635F}" type="pres">
      <dgm:prSet presAssocID="{61C66E48-CE69-4100-8523-7DA4AEDA8FCC}" presName="hierChild3" presStyleCnt="0"/>
      <dgm:spPr/>
      <dgm:t>
        <a:bodyPr/>
        <a:lstStyle/>
        <a:p>
          <a:endParaRPr lang="pt-BR"/>
        </a:p>
      </dgm:t>
    </dgm:pt>
    <dgm:pt modelId="{2BAEB3DE-26F9-443F-9772-47A06591D5A9}" type="pres">
      <dgm:prSet presAssocID="{35F0F4A2-285E-46E8-B128-8E18F3BB927A}" presName="Name25" presStyleLbl="parChTrans1D3" presStyleIdx="7" presStyleCnt="9"/>
      <dgm:spPr/>
      <dgm:t>
        <a:bodyPr/>
        <a:lstStyle/>
        <a:p>
          <a:endParaRPr lang="pt-BR"/>
        </a:p>
      </dgm:t>
    </dgm:pt>
    <dgm:pt modelId="{C05AE1C1-2ACF-430F-BA08-E0358EEB4E0E}" type="pres">
      <dgm:prSet presAssocID="{35F0F4A2-285E-46E8-B128-8E18F3BB927A}" presName="connTx" presStyleLbl="parChTrans1D3" presStyleIdx="7" presStyleCnt="9"/>
      <dgm:spPr/>
      <dgm:t>
        <a:bodyPr/>
        <a:lstStyle/>
        <a:p>
          <a:endParaRPr lang="pt-BR"/>
        </a:p>
      </dgm:t>
    </dgm:pt>
    <dgm:pt modelId="{5124A534-A2D4-4696-B67C-3E70439F928E}" type="pres">
      <dgm:prSet presAssocID="{968D8DA0-3B70-4D78-872E-06856C644331}" presName="Name30" presStyleCnt="0"/>
      <dgm:spPr/>
      <dgm:t>
        <a:bodyPr/>
        <a:lstStyle/>
        <a:p>
          <a:endParaRPr lang="pt-BR"/>
        </a:p>
      </dgm:t>
    </dgm:pt>
    <dgm:pt modelId="{67427A39-F54E-47ED-8345-D57477040906}" type="pres">
      <dgm:prSet presAssocID="{968D8DA0-3B70-4D78-872E-06856C644331}" presName="level2Shape" presStyleLbl="node3" presStyleIdx="7" presStyleCnt="9" custScaleX="246080" custLinFactX="95018" custLinFactNeighborX="100000" custLinFactNeighborY="66220"/>
      <dgm:spPr/>
      <dgm:t>
        <a:bodyPr/>
        <a:lstStyle/>
        <a:p>
          <a:endParaRPr lang="pt-BR"/>
        </a:p>
      </dgm:t>
    </dgm:pt>
    <dgm:pt modelId="{E394C668-7EB3-4622-8199-C75355F937FD}" type="pres">
      <dgm:prSet presAssocID="{968D8DA0-3B70-4D78-872E-06856C644331}" presName="hierChild3" presStyleCnt="0"/>
      <dgm:spPr/>
      <dgm:t>
        <a:bodyPr/>
        <a:lstStyle/>
        <a:p>
          <a:endParaRPr lang="pt-BR"/>
        </a:p>
      </dgm:t>
    </dgm:pt>
    <dgm:pt modelId="{2E1727B8-818B-4BA5-B063-F5FB60A17FCF}" type="pres">
      <dgm:prSet presAssocID="{768208F9-945A-418B-BCE9-CD5D94D9E8CD}" presName="Name25" presStyleLbl="parChTrans1D3" presStyleIdx="8" presStyleCnt="9"/>
      <dgm:spPr/>
      <dgm:t>
        <a:bodyPr/>
        <a:lstStyle/>
        <a:p>
          <a:endParaRPr lang="pt-BR"/>
        </a:p>
      </dgm:t>
    </dgm:pt>
    <dgm:pt modelId="{0B396308-3A68-4F2D-89C2-481F6760E61B}" type="pres">
      <dgm:prSet presAssocID="{768208F9-945A-418B-BCE9-CD5D94D9E8CD}" presName="connTx" presStyleLbl="parChTrans1D3" presStyleIdx="8" presStyleCnt="9"/>
      <dgm:spPr/>
      <dgm:t>
        <a:bodyPr/>
        <a:lstStyle/>
        <a:p>
          <a:endParaRPr lang="pt-BR"/>
        </a:p>
      </dgm:t>
    </dgm:pt>
    <dgm:pt modelId="{8BBF3A44-E34D-4516-9DD1-9650FFC294E0}" type="pres">
      <dgm:prSet presAssocID="{14A02439-34C8-4CCF-BD6C-577B77A33D38}" presName="Name30" presStyleCnt="0"/>
      <dgm:spPr/>
      <dgm:t>
        <a:bodyPr/>
        <a:lstStyle/>
        <a:p>
          <a:endParaRPr lang="pt-BR"/>
        </a:p>
      </dgm:t>
    </dgm:pt>
    <dgm:pt modelId="{16790BA7-B9F9-4A8A-9A86-C38F2C61AC34}" type="pres">
      <dgm:prSet presAssocID="{14A02439-34C8-4CCF-BD6C-577B77A33D38}" presName="level2Shape" presStyleLbl="node3" presStyleIdx="8" presStyleCnt="9" custScaleX="239846" custLinFactX="100000" custLinFactNeighborX="102612" custLinFactNeighborY="86187"/>
      <dgm:spPr/>
      <dgm:t>
        <a:bodyPr/>
        <a:lstStyle/>
        <a:p>
          <a:endParaRPr lang="pt-BR"/>
        </a:p>
      </dgm:t>
    </dgm:pt>
    <dgm:pt modelId="{56E53973-64C0-4473-90AA-F2D8E066505E}" type="pres">
      <dgm:prSet presAssocID="{14A02439-34C8-4CCF-BD6C-577B77A33D38}" presName="hierChild3" presStyleCnt="0"/>
      <dgm:spPr/>
      <dgm:t>
        <a:bodyPr/>
        <a:lstStyle/>
        <a:p>
          <a:endParaRPr lang="pt-BR"/>
        </a:p>
      </dgm:t>
    </dgm:pt>
    <dgm:pt modelId="{F1D4D813-F3F0-4316-8239-64B353371B0A}" type="pres">
      <dgm:prSet presAssocID="{8EAF8FC9-7C95-4E31-AC2A-0386ADB6FAE3}" presName="bgShapesFlow" presStyleCnt="0"/>
      <dgm:spPr/>
      <dgm:t>
        <a:bodyPr/>
        <a:lstStyle/>
        <a:p>
          <a:endParaRPr lang="pt-BR"/>
        </a:p>
      </dgm:t>
    </dgm:pt>
    <dgm:pt modelId="{35CB766E-C483-4A00-8523-9DA62391DFE1}" type="pres">
      <dgm:prSet presAssocID="{B2726FAB-89A1-4708-92E5-5E65A7525E1E}" presName="rectComp" presStyleCnt="0"/>
      <dgm:spPr/>
      <dgm:t>
        <a:bodyPr/>
        <a:lstStyle/>
        <a:p>
          <a:endParaRPr lang="pt-BR"/>
        </a:p>
      </dgm:t>
    </dgm:pt>
    <dgm:pt modelId="{A7395C46-E9C7-48E0-930F-57189CB90800}" type="pres">
      <dgm:prSet presAssocID="{B2726FAB-89A1-4708-92E5-5E65A7525E1E}" presName="bgRect" presStyleLbl="bgShp" presStyleIdx="0" presStyleCnt="3" custScaleX="277119" custLinFactX="-23844" custLinFactNeighborX="-100000"/>
      <dgm:spPr/>
      <dgm:t>
        <a:bodyPr/>
        <a:lstStyle/>
        <a:p>
          <a:endParaRPr lang="pt-BR"/>
        </a:p>
      </dgm:t>
    </dgm:pt>
    <dgm:pt modelId="{B4F7E567-6D7B-40E1-90A9-3757CFAB35CC}" type="pres">
      <dgm:prSet presAssocID="{B2726FAB-89A1-4708-92E5-5E65A7525E1E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D11EDD-BA86-46F4-BC17-E0056975DEE1}" type="pres">
      <dgm:prSet presAssocID="{B2726FAB-89A1-4708-92E5-5E65A7525E1E}" presName="spComp" presStyleCnt="0"/>
      <dgm:spPr/>
      <dgm:t>
        <a:bodyPr/>
        <a:lstStyle/>
        <a:p>
          <a:endParaRPr lang="pt-BR"/>
        </a:p>
      </dgm:t>
    </dgm:pt>
    <dgm:pt modelId="{7549ACB6-7FCD-4170-A176-4377A91C8BA6}" type="pres">
      <dgm:prSet presAssocID="{B2726FAB-89A1-4708-92E5-5E65A7525E1E}" presName="hSp" presStyleCnt="0"/>
      <dgm:spPr/>
      <dgm:t>
        <a:bodyPr/>
        <a:lstStyle/>
        <a:p>
          <a:endParaRPr lang="pt-BR"/>
        </a:p>
      </dgm:t>
    </dgm:pt>
    <dgm:pt modelId="{84A10ED7-830C-4EDE-BE34-333E585642EF}" type="pres">
      <dgm:prSet presAssocID="{9B6CB5B7-75BB-4EF2-95AC-B82DBBC351BD}" presName="rectComp" presStyleCnt="0"/>
      <dgm:spPr/>
      <dgm:t>
        <a:bodyPr/>
        <a:lstStyle/>
        <a:p>
          <a:endParaRPr lang="pt-BR"/>
        </a:p>
      </dgm:t>
    </dgm:pt>
    <dgm:pt modelId="{B7D7FF82-5F9B-4D6E-AF0C-2761BB6490F4}" type="pres">
      <dgm:prSet presAssocID="{9B6CB5B7-75BB-4EF2-95AC-B82DBBC351BD}" presName="bgRect" presStyleLbl="bgShp" presStyleIdx="1" presStyleCnt="3" custScaleX="291454" custLinFactX="-5714" custLinFactNeighborX="-100000"/>
      <dgm:spPr/>
      <dgm:t>
        <a:bodyPr/>
        <a:lstStyle/>
        <a:p>
          <a:endParaRPr lang="pt-BR"/>
        </a:p>
      </dgm:t>
    </dgm:pt>
    <dgm:pt modelId="{26817956-4EA5-4833-9351-5AA2AC17D448}" type="pres">
      <dgm:prSet presAssocID="{9B6CB5B7-75BB-4EF2-95AC-B82DBBC351BD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F93E7F-05B7-4A3F-81C9-95E3897783E4}" type="pres">
      <dgm:prSet presAssocID="{9B6CB5B7-75BB-4EF2-95AC-B82DBBC351BD}" presName="spComp" presStyleCnt="0"/>
      <dgm:spPr/>
      <dgm:t>
        <a:bodyPr/>
        <a:lstStyle/>
        <a:p>
          <a:endParaRPr lang="pt-BR"/>
        </a:p>
      </dgm:t>
    </dgm:pt>
    <dgm:pt modelId="{1E51CD57-A93F-45EF-A7BB-F79613BAA7A1}" type="pres">
      <dgm:prSet presAssocID="{9B6CB5B7-75BB-4EF2-95AC-B82DBBC351BD}" presName="hSp" presStyleCnt="0"/>
      <dgm:spPr/>
      <dgm:t>
        <a:bodyPr/>
        <a:lstStyle/>
        <a:p>
          <a:endParaRPr lang="pt-BR"/>
        </a:p>
      </dgm:t>
    </dgm:pt>
    <dgm:pt modelId="{3F249FAC-B0D7-4864-BF76-D37F3764A80E}" type="pres">
      <dgm:prSet presAssocID="{CC3F7778-A986-4FBB-921C-95884945F876}" presName="rectComp" presStyleCnt="0"/>
      <dgm:spPr/>
      <dgm:t>
        <a:bodyPr/>
        <a:lstStyle/>
        <a:p>
          <a:endParaRPr lang="pt-BR"/>
        </a:p>
      </dgm:t>
    </dgm:pt>
    <dgm:pt modelId="{03F385FD-E343-4384-B683-2BD9F87AC424}" type="pres">
      <dgm:prSet presAssocID="{CC3F7778-A986-4FBB-921C-95884945F876}" presName="bgRect" presStyleLbl="bgShp" presStyleIdx="2" presStyleCnt="3" custScaleX="285753"/>
      <dgm:spPr/>
      <dgm:t>
        <a:bodyPr/>
        <a:lstStyle/>
        <a:p>
          <a:endParaRPr lang="pt-BR"/>
        </a:p>
      </dgm:t>
    </dgm:pt>
    <dgm:pt modelId="{128105BD-4338-4787-A0C0-9B08CC3F935C}" type="pres">
      <dgm:prSet presAssocID="{CC3F7778-A986-4FBB-921C-95884945F876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A37B022-4BE0-4FFC-8CCF-8EB0A80797DA}" type="presOf" srcId="{F44DF3AA-D001-4A43-87A0-5F18B28997C3}" destId="{888DD7B6-5639-4ACD-8D97-2CF8FD34755B}" srcOrd="0" destOrd="0" presId="urn:microsoft.com/office/officeart/2005/8/layout/hierarchy5"/>
    <dgm:cxn modelId="{547E0FA8-6E01-4C34-A3C7-C72B04294412}" type="presOf" srcId="{9B6CB5B7-75BB-4EF2-95AC-B82DBBC351BD}" destId="{B7D7FF82-5F9B-4D6E-AF0C-2761BB6490F4}" srcOrd="0" destOrd="0" presId="urn:microsoft.com/office/officeart/2005/8/layout/hierarchy5"/>
    <dgm:cxn modelId="{4DB03025-B21C-4D7F-8A83-488CA00765F9}" type="presOf" srcId="{6664AB32-BC4F-4672-998D-FCF1F59BA4D5}" destId="{0B9831C6-1F67-492F-BE58-CD02B7DD901B}" srcOrd="0" destOrd="0" presId="urn:microsoft.com/office/officeart/2005/8/layout/hierarchy5"/>
    <dgm:cxn modelId="{935DB12D-73BC-4F2F-8B97-9D6B6001B03F}" type="presOf" srcId="{9B6CB5B7-75BB-4EF2-95AC-B82DBBC351BD}" destId="{26817956-4EA5-4833-9351-5AA2AC17D448}" srcOrd="1" destOrd="0" presId="urn:microsoft.com/office/officeart/2005/8/layout/hierarchy5"/>
    <dgm:cxn modelId="{34EE78AC-C18C-4DE3-BCB1-A54E7EA9EB71}" srcId="{31455881-8F9A-404F-AD88-944756600838}" destId="{BC10B4E3-CCE1-4614-9666-1F97F0EE4562}" srcOrd="0" destOrd="0" parTransId="{6664AB32-BC4F-4672-998D-FCF1F59BA4D5}" sibTransId="{AEB58C69-E9A7-4A7B-907B-E6F3A0B31BA4}"/>
    <dgm:cxn modelId="{FE218E61-2220-4777-AF9F-9B9C7ED34CC3}" type="presOf" srcId="{6664AB32-BC4F-4672-998D-FCF1F59BA4D5}" destId="{56C904BA-8D41-4171-853C-37D9B0C02499}" srcOrd="1" destOrd="0" presId="urn:microsoft.com/office/officeart/2005/8/layout/hierarchy5"/>
    <dgm:cxn modelId="{E17CBE3B-FB32-47E4-9768-E8C521BA0CE1}" type="presOf" srcId="{90A8AA00-3FED-42FB-AFCC-994EFC9B712C}" destId="{38ACA657-506C-4AAF-B096-A719CC229021}" srcOrd="0" destOrd="0" presId="urn:microsoft.com/office/officeart/2005/8/layout/hierarchy5"/>
    <dgm:cxn modelId="{57DA5CB7-04C1-462F-84AB-AE6A6C1E20F8}" srcId="{31455881-8F9A-404F-AD88-944756600838}" destId="{278DF50F-D886-40C9-89DC-45DEFB23BA42}" srcOrd="2" destOrd="0" parTransId="{4E89D95B-871B-4F6B-ADE6-A3DCA7773C85}" sibTransId="{13575EDA-DE24-4833-8482-70A5028F2175}"/>
    <dgm:cxn modelId="{FCB0ACFE-621C-40B7-9DBA-0253EA1F7510}" srcId="{8EAF8FC9-7C95-4E31-AC2A-0386ADB6FAE3}" destId="{B2726FAB-89A1-4708-92E5-5E65A7525E1E}" srcOrd="1" destOrd="0" parTransId="{3AA41CFA-E30B-4C43-B855-C28708FDF5B2}" sibTransId="{E5197B05-01AC-42A0-B4A7-9A1ED6C662A9}"/>
    <dgm:cxn modelId="{2A1111FA-8ADA-4BC8-AB7A-31802F099AF8}" srcId="{8778D213-C68E-4DF9-AAB3-FAE2D800B3FB}" destId="{05E63C6E-7B2C-45AC-AE99-193C13EDC737}" srcOrd="2" destOrd="0" parTransId="{77E3CA13-052E-4949-A75C-A3D9D7B692A9}" sibTransId="{B05A0D00-CB4A-4022-BAB3-4B956989233E}"/>
    <dgm:cxn modelId="{9704154E-864A-4F05-8A3E-040ADC5BF771}" srcId="{8778D213-C68E-4DF9-AAB3-FAE2D800B3FB}" destId="{3B1DF0EF-CADC-4DAF-BBBE-0EF66441BD79}" srcOrd="0" destOrd="0" parTransId="{0CFB3EA7-3A45-416C-9D78-6BB0B8C8F24D}" sibTransId="{5AE3C334-BD01-4983-8556-53B439B25CA7}"/>
    <dgm:cxn modelId="{1E0FF293-614C-4DED-8681-97E2D5B8AB39}" type="presOf" srcId="{450AA485-7CD4-4C73-BA2A-A002C2BCCD85}" destId="{1BC3CD06-719D-4BBD-BC24-A8F0FED5D54C}" srcOrd="0" destOrd="0" presId="urn:microsoft.com/office/officeart/2005/8/layout/hierarchy5"/>
    <dgm:cxn modelId="{27270CA3-BD11-442B-B034-6BC8E92524A2}" type="presOf" srcId="{02394B21-072F-42F7-8ADC-68D00407260F}" destId="{04E8DD04-1983-40B4-9F77-32C759A7D79E}" srcOrd="1" destOrd="0" presId="urn:microsoft.com/office/officeart/2005/8/layout/hierarchy5"/>
    <dgm:cxn modelId="{8C89B57A-4F01-4214-87E2-510F84E1CAE7}" type="presOf" srcId="{B2726FAB-89A1-4708-92E5-5E65A7525E1E}" destId="{A7395C46-E9C7-48E0-930F-57189CB90800}" srcOrd="0" destOrd="0" presId="urn:microsoft.com/office/officeart/2005/8/layout/hierarchy5"/>
    <dgm:cxn modelId="{E8056105-180F-4B88-9847-F10E87BF919B}" type="presOf" srcId="{CC3F7778-A986-4FBB-921C-95884945F876}" destId="{128105BD-4338-4787-A0C0-9B08CC3F935C}" srcOrd="1" destOrd="0" presId="urn:microsoft.com/office/officeart/2005/8/layout/hierarchy5"/>
    <dgm:cxn modelId="{C266B8A9-8B8B-4841-88B2-59EE3EEBB34B}" type="presOf" srcId="{90A8AA00-3FED-42FB-AFCC-994EFC9B712C}" destId="{752D8D30-2BC0-4668-83D5-BEC123CD655F}" srcOrd="1" destOrd="0" presId="urn:microsoft.com/office/officeart/2005/8/layout/hierarchy5"/>
    <dgm:cxn modelId="{A2D887B4-14D5-4741-B275-3635C99FFAFA}" type="presOf" srcId="{278DF50F-D886-40C9-89DC-45DEFB23BA42}" destId="{3EDB9CD1-F70E-4E01-BEEF-02246332FC26}" srcOrd="0" destOrd="0" presId="urn:microsoft.com/office/officeart/2005/8/layout/hierarchy5"/>
    <dgm:cxn modelId="{BE0DFEB4-1AAD-4D18-8F67-6085AB4D27DC}" type="presOf" srcId="{33B7622A-CE4C-4555-93A2-CD4372BEBAF0}" destId="{C2C4D3C6-CD91-4F1B-8E22-FC590AA49752}" srcOrd="0" destOrd="0" presId="urn:microsoft.com/office/officeart/2005/8/layout/hierarchy5"/>
    <dgm:cxn modelId="{7F3CDBE9-A935-4DFD-913F-A1CC68329245}" type="presOf" srcId="{34D13FD3-43F9-4B4C-A656-1AEAEEF53B71}" destId="{5AB2EF35-09CC-4B69-A0BA-09D2C00E4DBB}" srcOrd="1" destOrd="0" presId="urn:microsoft.com/office/officeart/2005/8/layout/hierarchy5"/>
    <dgm:cxn modelId="{AE0EBF28-8448-451A-90F5-7CA4351902D4}" type="presOf" srcId="{14A02439-34C8-4CCF-BD6C-577B77A33D38}" destId="{16790BA7-B9F9-4A8A-9A86-C38F2C61AC34}" srcOrd="0" destOrd="0" presId="urn:microsoft.com/office/officeart/2005/8/layout/hierarchy5"/>
    <dgm:cxn modelId="{7257CAAA-EB65-4C24-9055-0B77DB6EC566}" srcId="{05E63C6E-7B2C-45AC-AE99-193C13EDC737}" destId="{61C66E48-CE69-4100-8523-7DA4AEDA8FCC}" srcOrd="0" destOrd="0" parTransId="{02394B21-072F-42F7-8ADC-68D00407260F}" sibTransId="{BF85D6C8-5CD6-42E8-AFE4-461ED0C70DF5}"/>
    <dgm:cxn modelId="{3BBFC310-990C-4306-B3DB-6A29B5F3C23B}" type="presOf" srcId="{3B1DF0EF-CADC-4DAF-BBBE-0EF66441BD79}" destId="{879240B7-7BC9-4477-B357-2F632DBF94E7}" srcOrd="0" destOrd="0" presId="urn:microsoft.com/office/officeart/2005/8/layout/hierarchy5"/>
    <dgm:cxn modelId="{E521B388-D8B9-42E4-8516-252C5FB91591}" type="presOf" srcId="{CC3F7778-A986-4FBB-921C-95884945F876}" destId="{03F385FD-E343-4384-B683-2BD9F87AC424}" srcOrd="0" destOrd="0" presId="urn:microsoft.com/office/officeart/2005/8/layout/hierarchy5"/>
    <dgm:cxn modelId="{45DC0045-1ECB-47C1-99DC-E58CD8DBD217}" srcId="{3B1DF0EF-CADC-4DAF-BBBE-0EF66441BD79}" destId="{3BD5AD45-9E26-4EAD-B93B-60AA87565D17}" srcOrd="1" destOrd="0" parTransId="{70C8FFE3-CD01-4F10-BE19-86C5954D9033}" sibTransId="{EBA51FDB-7089-41D6-B153-7C8BA3299DE6}"/>
    <dgm:cxn modelId="{3010E93A-2CCC-4B7C-885F-A6D95F3F9C32}" type="presOf" srcId="{A740B742-88F5-418A-8061-05B7611F9C24}" destId="{42834ACD-B477-42EA-9640-F15574011562}" srcOrd="0" destOrd="0" presId="urn:microsoft.com/office/officeart/2005/8/layout/hierarchy5"/>
    <dgm:cxn modelId="{E348DB43-AE54-447D-A417-5FAA366DA933}" type="presOf" srcId="{768208F9-945A-418B-BCE9-CD5D94D9E8CD}" destId="{0B396308-3A68-4F2D-89C2-481F6760E61B}" srcOrd="1" destOrd="0" presId="urn:microsoft.com/office/officeart/2005/8/layout/hierarchy5"/>
    <dgm:cxn modelId="{B3E50918-007E-476B-A948-31FBFB98B811}" srcId="{3B1DF0EF-CADC-4DAF-BBBE-0EF66441BD79}" destId="{A740B742-88F5-418A-8061-05B7611F9C24}" srcOrd="2" destOrd="0" parTransId="{F44DF3AA-D001-4A43-87A0-5F18B28997C3}" sibTransId="{939D307D-331B-4E34-85CF-7AAE418D6D70}"/>
    <dgm:cxn modelId="{7FBF43FC-8D90-4B57-BD47-5906FC3B24E5}" type="presOf" srcId="{34D13FD3-43F9-4B4C-A656-1AEAEEF53B71}" destId="{E43DA66E-30A0-4741-9061-150F513AF686}" srcOrd="0" destOrd="0" presId="urn:microsoft.com/office/officeart/2005/8/layout/hierarchy5"/>
    <dgm:cxn modelId="{3F8B15CE-D6B9-4A56-B74A-B8136C5BF330}" srcId="{31455881-8F9A-404F-AD88-944756600838}" destId="{33B7622A-CE4C-4555-93A2-CD4372BEBAF0}" srcOrd="1" destOrd="0" parTransId="{7927810D-0517-42B6-9B12-DAC58017DA8B}" sibTransId="{668B9007-0ABA-49E9-8696-5F48AE725A14}"/>
    <dgm:cxn modelId="{5B48C4F7-72F7-4015-8CF7-7425B64F6584}" type="presOf" srcId="{77E3CA13-052E-4949-A75C-A3D9D7B692A9}" destId="{5A03230D-9784-4DC4-8F7D-A3B5642D939F}" srcOrd="0" destOrd="0" presId="urn:microsoft.com/office/officeart/2005/8/layout/hierarchy5"/>
    <dgm:cxn modelId="{65D5BE9E-5107-475D-A7FB-FE55BD6F0010}" type="presOf" srcId="{3BD5AD45-9E26-4EAD-B93B-60AA87565D17}" destId="{52709DD1-54DA-4C7F-91EB-6626A8C52608}" srcOrd="0" destOrd="0" presId="urn:microsoft.com/office/officeart/2005/8/layout/hierarchy5"/>
    <dgm:cxn modelId="{1958B692-04F5-47BE-A2B1-E93AF38ABAD7}" type="presOf" srcId="{0CFB3EA7-3A45-416C-9D78-6BB0B8C8F24D}" destId="{48638F2D-1041-4450-BE33-6D5D467B7171}" srcOrd="1" destOrd="0" presId="urn:microsoft.com/office/officeart/2005/8/layout/hierarchy5"/>
    <dgm:cxn modelId="{EF9E29DF-FEE7-41E4-90D4-B98CF5D0D02C}" srcId="{8EAF8FC9-7C95-4E31-AC2A-0386ADB6FAE3}" destId="{8778D213-C68E-4DF9-AAB3-FAE2D800B3FB}" srcOrd="0" destOrd="0" parTransId="{6BBDDFA9-586F-4841-ACF7-2443BD540E80}" sibTransId="{E92CB8E5-F682-436A-9659-08F69C3C6AED}"/>
    <dgm:cxn modelId="{5A69DEEA-87BC-44AF-BFA7-14120E40E93E}" type="presOf" srcId="{31455881-8F9A-404F-AD88-944756600838}" destId="{3D3A5B70-3011-43F9-AFAE-9C4F751AB01A}" srcOrd="0" destOrd="0" presId="urn:microsoft.com/office/officeart/2005/8/layout/hierarchy5"/>
    <dgm:cxn modelId="{8DD92F7E-DD8D-4BC4-8FA9-2E7788B420F6}" type="presOf" srcId="{7927810D-0517-42B6-9B12-DAC58017DA8B}" destId="{AF68F8EB-2175-4570-90F8-9EE53DD4BDBA}" srcOrd="1" destOrd="0" presId="urn:microsoft.com/office/officeart/2005/8/layout/hierarchy5"/>
    <dgm:cxn modelId="{5C121DB4-F51F-45BD-91ED-F68CF64710AB}" type="presOf" srcId="{77E3CA13-052E-4949-A75C-A3D9D7B692A9}" destId="{150B5619-38DF-428C-B11B-596B45489E71}" srcOrd="1" destOrd="0" presId="urn:microsoft.com/office/officeart/2005/8/layout/hierarchy5"/>
    <dgm:cxn modelId="{5B507C6B-7110-43BF-B362-D96B5EC38EB5}" type="presOf" srcId="{968D8DA0-3B70-4D78-872E-06856C644331}" destId="{67427A39-F54E-47ED-8345-D57477040906}" srcOrd="0" destOrd="0" presId="urn:microsoft.com/office/officeart/2005/8/layout/hierarchy5"/>
    <dgm:cxn modelId="{848E2E12-73CA-480D-9B3A-30E0BC7ABF34}" type="presOf" srcId="{B2726FAB-89A1-4708-92E5-5E65A7525E1E}" destId="{B4F7E567-6D7B-40E1-90A9-3757CFAB35CC}" srcOrd="1" destOrd="0" presId="urn:microsoft.com/office/officeart/2005/8/layout/hierarchy5"/>
    <dgm:cxn modelId="{C37FC85E-738A-4CA0-B2EB-2776F3758AEC}" srcId="{05E63C6E-7B2C-45AC-AE99-193C13EDC737}" destId="{14A02439-34C8-4CCF-BD6C-577B77A33D38}" srcOrd="2" destOrd="0" parTransId="{768208F9-945A-418B-BCE9-CD5D94D9E8CD}" sibTransId="{C34053E7-915F-4775-B29F-78708F67298E}"/>
    <dgm:cxn modelId="{12D3D307-38A2-46F2-8228-729692968C44}" type="presOf" srcId="{35F0F4A2-285E-46E8-B128-8E18F3BB927A}" destId="{C05AE1C1-2ACF-430F-BA08-E0358EEB4E0E}" srcOrd="1" destOrd="0" presId="urn:microsoft.com/office/officeart/2005/8/layout/hierarchy5"/>
    <dgm:cxn modelId="{7EB34212-D68F-4ACE-9293-EBE4F46262C5}" type="presOf" srcId="{61C66E48-CE69-4100-8523-7DA4AEDA8FCC}" destId="{6C3CFD6C-84A4-47E5-A37C-63F60C38155C}" srcOrd="0" destOrd="0" presId="urn:microsoft.com/office/officeart/2005/8/layout/hierarchy5"/>
    <dgm:cxn modelId="{9CEB4978-D586-4CCA-A438-7BF49EA2EE39}" srcId="{05E63C6E-7B2C-45AC-AE99-193C13EDC737}" destId="{968D8DA0-3B70-4D78-872E-06856C644331}" srcOrd="1" destOrd="0" parTransId="{35F0F4A2-285E-46E8-B128-8E18F3BB927A}" sibTransId="{03FC67F7-7B5F-4DFD-A70A-A6F71C004B21}"/>
    <dgm:cxn modelId="{5254F5AF-24A9-4C02-9D88-46F695EDD264}" type="presOf" srcId="{4E89D95B-871B-4F6B-ADE6-A3DCA7773C85}" destId="{6D22ABDF-CC5E-4C4E-8F21-E58E5F4E2014}" srcOrd="1" destOrd="0" presId="urn:microsoft.com/office/officeart/2005/8/layout/hierarchy5"/>
    <dgm:cxn modelId="{0BBC024D-C0A6-4101-8292-DAFEB2D4425D}" srcId="{8778D213-C68E-4DF9-AAB3-FAE2D800B3FB}" destId="{31455881-8F9A-404F-AD88-944756600838}" srcOrd="1" destOrd="0" parTransId="{90A8AA00-3FED-42FB-AFCC-994EFC9B712C}" sibTransId="{97C15173-26DE-43EC-9848-41346848CE6B}"/>
    <dgm:cxn modelId="{809E9D3F-6BDE-4545-B918-4881E78162E0}" type="presOf" srcId="{768208F9-945A-418B-BCE9-CD5D94D9E8CD}" destId="{2E1727B8-818B-4BA5-B063-F5FB60A17FCF}" srcOrd="0" destOrd="0" presId="urn:microsoft.com/office/officeart/2005/8/layout/hierarchy5"/>
    <dgm:cxn modelId="{7F20CF6D-FB97-430C-B671-A6F7F1569C64}" srcId="{8EAF8FC9-7C95-4E31-AC2A-0386ADB6FAE3}" destId="{CC3F7778-A986-4FBB-921C-95884945F876}" srcOrd="3" destOrd="0" parTransId="{A9810129-4A26-4DE9-B3A5-17FFF8EC0CD0}" sibTransId="{7A11BB3F-D520-4EBF-B8A4-087937C3AA42}"/>
    <dgm:cxn modelId="{E06CAC18-92D0-45DF-A631-6B828A9DBA69}" type="presOf" srcId="{4E89D95B-871B-4F6B-ADE6-A3DCA7773C85}" destId="{FEEC007C-FDEF-4AC6-B831-A8279B74C44C}" srcOrd="0" destOrd="0" presId="urn:microsoft.com/office/officeart/2005/8/layout/hierarchy5"/>
    <dgm:cxn modelId="{2DAD6AAE-AFD8-4607-B44C-1263C9EA6FF2}" type="presOf" srcId="{F44DF3AA-D001-4A43-87A0-5F18B28997C3}" destId="{B9CD1410-600C-4822-9658-B1D40ED69CBD}" srcOrd="1" destOrd="0" presId="urn:microsoft.com/office/officeart/2005/8/layout/hierarchy5"/>
    <dgm:cxn modelId="{6FBA77AF-C2F4-4616-AD04-3EAA2DB68797}" srcId="{8EAF8FC9-7C95-4E31-AC2A-0386ADB6FAE3}" destId="{9B6CB5B7-75BB-4EF2-95AC-B82DBBC351BD}" srcOrd="2" destOrd="0" parTransId="{94534452-5DCD-4FB1-ACF8-828FB15B8F58}" sibTransId="{092990CC-CA98-4DE6-A519-5BA42017FD5D}"/>
    <dgm:cxn modelId="{6C0823A6-8CBB-4E6E-A00A-5B6C1E7D51BF}" type="presOf" srcId="{02394B21-072F-42F7-8ADC-68D00407260F}" destId="{4933A68E-47DB-4D57-A6BE-3420B7ACAC9E}" srcOrd="0" destOrd="0" presId="urn:microsoft.com/office/officeart/2005/8/layout/hierarchy5"/>
    <dgm:cxn modelId="{76351534-C549-44BE-BB13-EF259FADE884}" type="presOf" srcId="{BC10B4E3-CCE1-4614-9666-1F97F0EE4562}" destId="{83F79486-4196-4920-BCDD-B0CFFADE264D}" srcOrd="0" destOrd="0" presId="urn:microsoft.com/office/officeart/2005/8/layout/hierarchy5"/>
    <dgm:cxn modelId="{C608BBC0-B6D4-4AFE-A179-1A457C861DAB}" type="presOf" srcId="{7927810D-0517-42B6-9B12-DAC58017DA8B}" destId="{E4F249C4-4E16-43EC-B6F2-F3C2D49236CA}" srcOrd="0" destOrd="0" presId="urn:microsoft.com/office/officeart/2005/8/layout/hierarchy5"/>
    <dgm:cxn modelId="{6716D223-B5AB-4593-82BD-68193F74D902}" type="presOf" srcId="{35F0F4A2-285E-46E8-B128-8E18F3BB927A}" destId="{2BAEB3DE-26F9-443F-9772-47A06591D5A9}" srcOrd="0" destOrd="0" presId="urn:microsoft.com/office/officeart/2005/8/layout/hierarchy5"/>
    <dgm:cxn modelId="{33D3756D-69DC-4F01-ACA5-DD5D10C7094D}" srcId="{3B1DF0EF-CADC-4DAF-BBBE-0EF66441BD79}" destId="{450AA485-7CD4-4C73-BA2A-A002C2BCCD85}" srcOrd="0" destOrd="0" parTransId="{34D13FD3-43F9-4B4C-A656-1AEAEEF53B71}" sibTransId="{D3E7AB6E-4CA9-4821-9E74-71F41268FC77}"/>
    <dgm:cxn modelId="{D9E52527-7E52-46FC-9699-9DD0AE7A91B2}" type="presOf" srcId="{0CFB3EA7-3A45-416C-9D78-6BB0B8C8F24D}" destId="{C2D1A7E5-95DD-4041-A498-A3419A908FAD}" srcOrd="0" destOrd="0" presId="urn:microsoft.com/office/officeart/2005/8/layout/hierarchy5"/>
    <dgm:cxn modelId="{88E3FE9E-F014-414D-B8AF-30E1967EB78A}" type="presOf" srcId="{8EAF8FC9-7C95-4E31-AC2A-0386ADB6FAE3}" destId="{0D0F8048-EA47-4E21-9852-37DB0BC07436}" srcOrd="0" destOrd="0" presId="urn:microsoft.com/office/officeart/2005/8/layout/hierarchy5"/>
    <dgm:cxn modelId="{584D1E54-0794-4D67-9370-415F3A07568A}" type="presOf" srcId="{70C8FFE3-CD01-4F10-BE19-86C5954D9033}" destId="{EA197FC8-92C9-419B-BF28-8F3860685FF5}" srcOrd="1" destOrd="0" presId="urn:microsoft.com/office/officeart/2005/8/layout/hierarchy5"/>
    <dgm:cxn modelId="{0E111680-1B35-4880-9DC6-E36A49B836EA}" type="presOf" srcId="{70C8FFE3-CD01-4F10-BE19-86C5954D9033}" destId="{65BEC6B5-9E1F-4106-983D-BAD479DF1EA5}" srcOrd="0" destOrd="0" presId="urn:microsoft.com/office/officeart/2005/8/layout/hierarchy5"/>
    <dgm:cxn modelId="{50311D76-341A-4EC1-8AD7-10D6E3166254}" type="presOf" srcId="{8778D213-C68E-4DF9-AAB3-FAE2D800B3FB}" destId="{C602471F-12D9-4A99-9E1E-7A9A64065E41}" srcOrd="0" destOrd="0" presId="urn:microsoft.com/office/officeart/2005/8/layout/hierarchy5"/>
    <dgm:cxn modelId="{9DB97158-D81C-4E3D-97C0-8405B3004436}" type="presOf" srcId="{05E63C6E-7B2C-45AC-AE99-193C13EDC737}" destId="{56EEF084-CFD1-4205-809B-94405EECAD1A}" srcOrd="0" destOrd="0" presId="urn:microsoft.com/office/officeart/2005/8/layout/hierarchy5"/>
    <dgm:cxn modelId="{99C22C72-8624-4035-AEBD-2B7D901AD717}" type="presParOf" srcId="{0D0F8048-EA47-4E21-9852-37DB0BC07436}" destId="{FE83E410-AC7F-4D9F-B262-819CF2DF9A80}" srcOrd="0" destOrd="0" presId="urn:microsoft.com/office/officeart/2005/8/layout/hierarchy5"/>
    <dgm:cxn modelId="{1500DF68-BDD4-4402-99D9-597E773DE97C}" type="presParOf" srcId="{FE83E410-AC7F-4D9F-B262-819CF2DF9A80}" destId="{D9164809-F137-4F1C-A91A-FDA70E00DBEF}" srcOrd="0" destOrd="0" presId="urn:microsoft.com/office/officeart/2005/8/layout/hierarchy5"/>
    <dgm:cxn modelId="{577723D7-E252-4FC2-8D2B-9208ABD3C0E2}" type="presParOf" srcId="{FE83E410-AC7F-4D9F-B262-819CF2DF9A80}" destId="{7F16AAE9-B0CD-4954-8674-0696BF151B78}" srcOrd="1" destOrd="0" presId="urn:microsoft.com/office/officeart/2005/8/layout/hierarchy5"/>
    <dgm:cxn modelId="{58AC1CDA-0B20-42DF-8F64-2C904DD850D6}" type="presParOf" srcId="{7F16AAE9-B0CD-4954-8674-0696BF151B78}" destId="{1238BA2A-780D-4F1D-8B5D-05484F9C0303}" srcOrd="0" destOrd="0" presId="urn:microsoft.com/office/officeart/2005/8/layout/hierarchy5"/>
    <dgm:cxn modelId="{A52E70BE-7F91-438B-807B-ED278DD73227}" type="presParOf" srcId="{1238BA2A-780D-4F1D-8B5D-05484F9C0303}" destId="{C602471F-12D9-4A99-9E1E-7A9A64065E41}" srcOrd="0" destOrd="0" presId="urn:microsoft.com/office/officeart/2005/8/layout/hierarchy5"/>
    <dgm:cxn modelId="{337E8584-80CB-4159-853F-176C2715700F}" type="presParOf" srcId="{1238BA2A-780D-4F1D-8B5D-05484F9C0303}" destId="{052ECF8A-7536-433E-B9A6-A7EDBB96C619}" srcOrd="1" destOrd="0" presId="urn:microsoft.com/office/officeart/2005/8/layout/hierarchy5"/>
    <dgm:cxn modelId="{6F7CC0E1-F2F9-4157-A85A-52B315231C74}" type="presParOf" srcId="{052ECF8A-7536-433E-B9A6-A7EDBB96C619}" destId="{C2D1A7E5-95DD-4041-A498-A3419A908FAD}" srcOrd="0" destOrd="0" presId="urn:microsoft.com/office/officeart/2005/8/layout/hierarchy5"/>
    <dgm:cxn modelId="{EEF05D83-9577-4032-AE81-BE238B3A48F3}" type="presParOf" srcId="{C2D1A7E5-95DD-4041-A498-A3419A908FAD}" destId="{48638F2D-1041-4450-BE33-6D5D467B7171}" srcOrd="0" destOrd="0" presId="urn:microsoft.com/office/officeart/2005/8/layout/hierarchy5"/>
    <dgm:cxn modelId="{01A139D4-7CA9-4D49-B348-56B38A925F3A}" type="presParOf" srcId="{052ECF8A-7536-433E-B9A6-A7EDBB96C619}" destId="{B7DCD254-B2F4-41C7-A69E-304C7EE10D05}" srcOrd="1" destOrd="0" presId="urn:microsoft.com/office/officeart/2005/8/layout/hierarchy5"/>
    <dgm:cxn modelId="{7849BCED-AC37-4D6D-8444-1599B4A949F7}" type="presParOf" srcId="{B7DCD254-B2F4-41C7-A69E-304C7EE10D05}" destId="{879240B7-7BC9-4477-B357-2F632DBF94E7}" srcOrd="0" destOrd="0" presId="urn:microsoft.com/office/officeart/2005/8/layout/hierarchy5"/>
    <dgm:cxn modelId="{2842C4F4-0C38-40E0-A4A7-1E4F793E83FF}" type="presParOf" srcId="{B7DCD254-B2F4-41C7-A69E-304C7EE10D05}" destId="{98A25E46-31FE-46AA-80AB-3952C839DBCF}" srcOrd="1" destOrd="0" presId="urn:microsoft.com/office/officeart/2005/8/layout/hierarchy5"/>
    <dgm:cxn modelId="{44FDBFE4-C02D-4DA0-BC95-1F5D101F6ACE}" type="presParOf" srcId="{98A25E46-31FE-46AA-80AB-3952C839DBCF}" destId="{E43DA66E-30A0-4741-9061-150F513AF686}" srcOrd="0" destOrd="0" presId="urn:microsoft.com/office/officeart/2005/8/layout/hierarchy5"/>
    <dgm:cxn modelId="{040496A1-788F-47D5-AE91-DE32069F4BA7}" type="presParOf" srcId="{E43DA66E-30A0-4741-9061-150F513AF686}" destId="{5AB2EF35-09CC-4B69-A0BA-09D2C00E4DBB}" srcOrd="0" destOrd="0" presId="urn:microsoft.com/office/officeart/2005/8/layout/hierarchy5"/>
    <dgm:cxn modelId="{3AE4712D-2FFF-4169-862F-EB2A1F45761E}" type="presParOf" srcId="{98A25E46-31FE-46AA-80AB-3952C839DBCF}" destId="{5FB18F39-8FA8-4959-8740-124F86DC2D1C}" srcOrd="1" destOrd="0" presId="urn:microsoft.com/office/officeart/2005/8/layout/hierarchy5"/>
    <dgm:cxn modelId="{F0A7D8A0-F959-4D09-878C-5E742E093F7D}" type="presParOf" srcId="{5FB18F39-8FA8-4959-8740-124F86DC2D1C}" destId="{1BC3CD06-719D-4BBD-BC24-A8F0FED5D54C}" srcOrd="0" destOrd="0" presId="urn:microsoft.com/office/officeart/2005/8/layout/hierarchy5"/>
    <dgm:cxn modelId="{7203C4BC-8E42-4F27-97FB-4194DEB80EBF}" type="presParOf" srcId="{5FB18F39-8FA8-4959-8740-124F86DC2D1C}" destId="{DDC73881-5CED-4D44-82EA-50AABD842B68}" srcOrd="1" destOrd="0" presId="urn:microsoft.com/office/officeart/2005/8/layout/hierarchy5"/>
    <dgm:cxn modelId="{A3A79F54-C28A-4C58-9881-3234E4662B01}" type="presParOf" srcId="{98A25E46-31FE-46AA-80AB-3952C839DBCF}" destId="{65BEC6B5-9E1F-4106-983D-BAD479DF1EA5}" srcOrd="2" destOrd="0" presId="urn:microsoft.com/office/officeart/2005/8/layout/hierarchy5"/>
    <dgm:cxn modelId="{A7938120-4C69-42BD-A84F-08F57CBEE6BC}" type="presParOf" srcId="{65BEC6B5-9E1F-4106-983D-BAD479DF1EA5}" destId="{EA197FC8-92C9-419B-BF28-8F3860685FF5}" srcOrd="0" destOrd="0" presId="urn:microsoft.com/office/officeart/2005/8/layout/hierarchy5"/>
    <dgm:cxn modelId="{2BAEA84C-1E11-46BB-9358-1305DAF287D8}" type="presParOf" srcId="{98A25E46-31FE-46AA-80AB-3952C839DBCF}" destId="{5B874203-02F5-4B63-A30D-339F0D2888E8}" srcOrd="3" destOrd="0" presId="urn:microsoft.com/office/officeart/2005/8/layout/hierarchy5"/>
    <dgm:cxn modelId="{2633E7E9-7881-4353-B92B-A1BC7B7A38C9}" type="presParOf" srcId="{5B874203-02F5-4B63-A30D-339F0D2888E8}" destId="{52709DD1-54DA-4C7F-91EB-6626A8C52608}" srcOrd="0" destOrd="0" presId="urn:microsoft.com/office/officeart/2005/8/layout/hierarchy5"/>
    <dgm:cxn modelId="{E90C3166-4BA4-4768-AF54-79297465E2DD}" type="presParOf" srcId="{5B874203-02F5-4B63-A30D-339F0D2888E8}" destId="{41FEE1E1-C849-48AE-8334-8757B3AFFC1A}" srcOrd="1" destOrd="0" presId="urn:microsoft.com/office/officeart/2005/8/layout/hierarchy5"/>
    <dgm:cxn modelId="{D1E17A37-39E5-49B7-AD82-CF734A3A91E9}" type="presParOf" srcId="{98A25E46-31FE-46AA-80AB-3952C839DBCF}" destId="{888DD7B6-5639-4ACD-8D97-2CF8FD34755B}" srcOrd="4" destOrd="0" presId="urn:microsoft.com/office/officeart/2005/8/layout/hierarchy5"/>
    <dgm:cxn modelId="{E5EC231B-FE65-4654-B5BE-F5E3E64F2878}" type="presParOf" srcId="{888DD7B6-5639-4ACD-8D97-2CF8FD34755B}" destId="{B9CD1410-600C-4822-9658-B1D40ED69CBD}" srcOrd="0" destOrd="0" presId="urn:microsoft.com/office/officeart/2005/8/layout/hierarchy5"/>
    <dgm:cxn modelId="{8D927AE2-1BAF-4564-9DCC-ABEC1AD8389B}" type="presParOf" srcId="{98A25E46-31FE-46AA-80AB-3952C839DBCF}" destId="{2F12B82F-E81D-4E57-98E3-C31F0635C2AE}" srcOrd="5" destOrd="0" presId="urn:microsoft.com/office/officeart/2005/8/layout/hierarchy5"/>
    <dgm:cxn modelId="{150CAE24-78F2-47A8-8BB5-0E1147C61811}" type="presParOf" srcId="{2F12B82F-E81D-4E57-98E3-C31F0635C2AE}" destId="{42834ACD-B477-42EA-9640-F15574011562}" srcOrd="0" destOrd="0" presId="urn:microsoft.com/office/officeart/2005/8/layout/hierarchy5"/>
    <dgm:cxn modelId="{1F14B7DA-5BFD-4AF2-948B-8D0C04DA6D74}" type="presParOf" srcId="{2F12B82F-E81D-4E57-98E3-C31F0635C2AE}" destId="{B0864D51-B076-48BD-8102-361FC9952384}" srcOrd="1" destOrd="0" presId="urn:microsoft.com/office/officeart/2005/8/layout/hierarchy5"/>
    <dgm:cxn modelId="{FBA64FDC-9F86-4A5B-B545-279CC1924FE1}" type="presParOf" srcId="{052ECF8A-7536-433E-B9A6-A7EDBB96C619}" destId="{38ACA657-506C-4AAF-B096-A719CC229021}" srcOrd="2" destOrd="0" presId="urn:microsoft.com/office/officeart/2005/8/layout/hierarchy5"/>
    <dgm:cxn modelId="{F26341BD-F999-4A8A-AE44-2EB171400DC1}" type="presParOf" srcId="{38ACA657-506C-4AAF-B096-A719CC229021}" destId="{752D8D30-2BC0-4668-83D5-BEC123CD655F}" srcOrd="0" destOrd="0" presId="urn:microsoft.com/office/officeart/2005/8/layout/hierarchy5"/>
    <dgm:cxn modelId="{4857E036-D4B5-45F7-9222-A8A0FA8D1A09}" type="presParOf" srcId="{052ECF8A-7536-433E-B9A6-A7EDBB96C619}" destId="{499FBCC1-61AE-48CA-90B9-84619F88257A}" srcOrd="3" destOrd="0" presId="urn:microsoft.com/office/officeart/2005/8/layout/hierarchy5"/>
    <dgm:cxn modelId="{4DD7067B-43F3-41E9-BF73-FF20C46F3E6F}" type="presParOf" srcId="{499FBCC1-61AE-48CA-90B9-84619F88257A}" destId="{3D3A5B70-3011-43F9-AFAE-9C4F751AB01A}" srcOrd="0" destOrd="0" presId="urn:microsoft.com/office/officeart/2005/8/layout/hierarchy5"/>
    <dgm:cxn modelId="{295E191B-F670-4A73-B5E0-BE83F114CA44}" type="presParOf" srcId="{499FBCC1-61AE-48CA-90B9-84619F88257A}" destId="{E7E799D9-FF0B-437D-B566-6D459F7FBB4B}" srcOrd="1" destOrd="0" presId="urn:microsoft.com/office/officeart/2005/8/layout/hierarchy5"/>
    <dgm:cxn modelId="{95DAFF58-EDD0-4266-B0A3-DE0FEA001B87}" type="presParOf" srcId="{E7E799D9-FF0B-437D-B566-6D459F7FBB4B}" destId="{0B9831C6-1F67-492F-BE58-CD02B7DD901B}" srcOrd="0" destOrd="0" presId="urn:microsoft.com/office/officeart/2005/8/layout/hierarchy5"/>
    <dgm:cxn modelId="{C7475554-684E-45DD-85FD-034474A4C8B3}" type="presParOf" srcId="{0B9831C6-1F67-492F-BE58-CD02B7DD901B}" destId="{56C904BA-8D41-4171-853C-37D9B0C02499}" srcOrd="0" destOrd="0" presId="urn:microsoft.com/office/officeart/2005/8/layout/hierarchy5"/>
    <dgm:cxn modelId="{60B7909F-50FE-4366-9326-F9BCB39C9304}" type="presParOf" srcId="{E7E799D9-FF0B-437D-B566-6D459F7FBB4B}" destId="{AEC830D7-E074-4889-A3F6-85AD5DE5EF6B}" srcOrd="1" destOrd="0" presId="urn:microsoft.com/office/officeart/2005/8/layout/hierarchy5"/>
    <dgm:cxn modelId="{4C906E42-0C6E-40A8-BE5C-ED4E461ABA6E}" type="presParOf" srcId="{AEC830D7-E074-4889-A3F6-85AD5DE5EF6B}" destId="{83F79486-4196-4920-BCDD-B0CFFADE264D}" srcOrd="0" destOrd="0" presId="urn:microsoft.com/office/officeart/2005/8/layout/hierarchy5"/>
    <dgm:cxn modelId="{38ECA28D-457C-4404-B1F1-9E0DA4DE9E86}" type="presParOf" srcId="{AEC830D7-E074-4889-A3F6-85AD5DE5EF6B}" destId="{72B719BC-D1EE-4A09-A075-AEE963046604}" srcOrd="1" destOrd="0" presId="urn:microsoft.com/office/officeart/2005/8/layout/hierarchy5"/>
    <dgm:cxn modelId="{651726F2-ECC6-4F55-B0A6-F43AB72EB7B9}" type="presParOf" srcId="{E7E799D9-FF0B-437D-B566-6D459F7FBB4B}" destId="{E4F249C4-4E16-43EC-B6F2-F3C2D49236CA}" srcOrd="2" destOrd="0" presId="urn:microsoft.com/office/officeart/2005/8/layout/hierarchy5"/>
    <dgm:cxn modelId="{AA71E0FC-6470-4C14-B4C6-52BD2D835414}" type="presParOf" srcId="{E4F249C4-4E16-43EC-B6F2-F3C2D49236CA}" destId="{AF68F8EB-2175-4570-90F8-9EE53DD4BDBA}" srcOrd="0" destOrd="0" presId="urn:microsoft.com/office/officeart/2005/8/layout/hierarchy5"/>
    <dgm:cxn modelId="{F68421F4-F78B-4D71-B446-F8E50386964B}" type="presParOf" srcId="{E7E799D9-FF0B-437D-B566-6D459F7FBB4B}" destId="{4A51AB9F-F423-4699-8364-065F36988ABB}" srcOrd="3" destOrd="0" presId="urn:microsoft.com/office/officeart/2005/8/layout/hierarchy5"/>
    <dgm:cxn modelId="{CA2EAE66-8989-47BD-B3E9-C2668A313207}" type="presParOf" srcId="{4A51AB9F-F423-4699-8364-065F36988ABB}" destId="{C2C4D3C6-CD91-4F1B-8E22-FC590AA49752}" srcOrd="0" destOrd="0" presId="urn:microsoft.com/office/officeart/2005/8/layout/hierarchy5"/>
    <dgm:cxn modelId="{97D597D7-1501-4A5F-B452-2B698DBFCB58}" type="presParOf" srcId="{4A51AB9F-F423-4699-8364-065F36988ABB}" destId="{D819F9C8-76F9-4EC8-8F41-C18CAD8A64E6}" srcOrd="1" destOrd="0" presId="urn:microsoft.com/office/officeart/2005/8/layout/hierarchy5"/>
    <dgm:cxn modelId="{839690F0-028A-4BE1-B1B4-1F96D98BB357}" type="presParOf" srcId="{E7E799D9-FF0B-437D-B566-6D459F7FBB4B}" destId="{FEEC007C-FDEF-4AC6-B831-A8279B74C44C}" srcOrd="4" destOrd="0" presId="urn:microsoft.com/office/officeart/2005/8/layout/hierarchy5"/>
    <dgm:cxn modelId="{00E22176-23A0-4D94-8AA2-FD6EF237D0F1}" type="presParOf" srcId="{FEEC007C-FDEF-4AC6-B831-A8279B74C44C}" destId="{6D22ABDF-CC5E-4C4E-8F21-E58E5F4E2014}" srcOrd="0" destOrd="0" presId="urn:microsoft.com/office/officeart/2005/8/layout/hierarchy5"/>
    <dgm:cxn modelId="{91ABF7FD-42C9-43BE-9FAF-B9B4F75A6CD9}" type="presParOf" srcId="{E7E799D9-FF0B-437D-B566-6D459F7FBB4B}" destId="{3BCCDD27-0DAA-49EF-94B2-D6ED3781F5C9}" srcOrd="5" destOrd="0" presId="urn:microsoft.com/office/officeart/2005/8/layout/hierarchy5"/>
    <dgm:cxn modelId="{F5C85E5A-AD94-4C80-A989-C553F19A052E}" type="presParOf" srcId="{3BCCDD27-0DAA-49EF-94B2-D6ED3781F5C9}" destId="{3EDB9CD1-F70E-4E01-BEEF-02246332FC26}" srcOrd="0" destOrd="0" presId="urn:microsoft.com/office/officeart/2005/8/layout/hierarchy5"/>
    <dgm:cxn modelId="{240AA82D-00F6-4615-BE0F-A1474382D7EF}" type="presParOf" srcId="{3BCCDD27-0DAA-49EF-94B2-D6ED3781F5C9}" destId="{C9591AB7-E8EF-4F2D-B777-2E061264F7AC}" srcOrd="1" destOrd="0" presId="urn:microsoft.com/office/officeart/2005/8/layout/hierarchy5"/>
    <dgm:cxn modelId="{FA180148-F689-4143-9D6E-A4CEA174A44C}" type="presParOf" srcId="{052ECF8A-7536-433E-B9A6-A7EDBB96C619}" destId="{5A03230D-9784-4DC4-8F7D-A3B5642D939F}" srcOrd="4" destOrd="0" presId="urn:microsoft.com/office/officeart/2005/8/layout/hierarchy5"/>
    <dgm:cxn modelId="{AD13E60A-CCF8-4866-A14E-204C9D4D20C2}" type="presParOf" srcId="{5A03230D-9784-4DC4-8F7D-A3B5642D939F}" destId="{150B5619-38DF-428C-B11B-596B45489E71}" srcOrd="0" destOrd="0" presId="urn:microsoft.com/office/officeart/2005/8/layout/hierarchy5"/>
    <dgm:cxn modelId="{E50E2EED-3630-4424-9393-67837531B0A0}" type="presParOf" srcId="{052ECF8A-7536-433E-B9A6-A7EDBB96C619}" destId="{33781A6F-40EB-44C3-82B0-8C7E810899F0}" srcOrd="5" destOrd="0" presId="urn:microsoft.com/office/officeart/2005/8/layout/hierarchy5"/>
    <dgm:cxn modelId="{27F1E3D9-0BAC-49ED-9BAF-630A9B1E69BA}" type="presParOf" srcId="{33781A6F-40EB-44C3-82B0-8C7E810899F0}" destId="{56EEF084-CFD1-4205-809B-94405EECAD1A}" srcOrd="0" destOrd="0" presId="urn:microsoft.com/office/officeart/2005/8/layout/hierarchy5"/>
    <dgm:cxn modelId="{74D67D34-D892-4387-AD64-B6EBDE79CE66}" type="presParOf" srcId="{33781A6F-40EB-44C3-82B0-8C7E810899F0}" destId="{99FF72A5-882B-47CF-ADD0-05ED5AF24C5B}" srcOrd="1" destOrd="0" presId="urn:microsoft.com/office/officeart/2005/8/layout/hierarchy5"/>
    <dgm:cxn modelId="{D0A50E1B-8626-46DB-8387-CC3973821EF8}" type="presParOf" srcId="{99FF72A5-882B-47CF-ADD0-05ED5AF24C5B}" destId="{4933A68E-47DB-4D57-A6BE-3420B7ACAC9E}" srcOrd="0" destOrd="0" presId="urn:microsoft.com/office/officeart/2005/8/layout/hierarchy5"/>
    <dgm:cxn modelId="{0892E66F-2980-4108-9B3C-6814D7682D24}" type="presParOf" srcId="{4933A68E-47DB-4D57-A6BE-3420B7ACAC9E}" destId="{04E8DD04-1983-40B4-9F77-32C759A7D79E}" srcOrd="0" destOrd="0" presId="urn:microsoft.com/office/officeart/2005/8/layout/hierarchy5"/>
    <dgm:cxn modelId="{D49C2FB8-DF01-4209-A9A9-0FE5C47C8C77}" type="presParOf" srcId="{99FF72A5-882B-47CF-ADD0-05ED5AF24C5B}" destId="{B028946B-AEAB-46F4-8328-CCB6820D2878}" srcOrd="1" destOrd="0" presId="urn:microsoft.com/office/officeart/2005/8/layout/hierarchy5"/>
    <dgm:cxn modelId="{CB4E0B47-09AC-4EA8-9B62-F9CA0CFDA334}" type="presParOf" srcId="{B028946B-AEAB-46F4-8328-CCB6820D2878}" destId="{6C3CFD6C-84A4-47E5-A37C-63F60C38155C}" srcOrd="0" destOrd="0" presId="urn:microsoft.com/office/officeart/2005/8/layout/hierarchy5"/>
    <dgm:cxn modelId="{3D357CF2-B346-4F75-A02C-03B9653A0D4A}" type="presParOf" srcId="{B028946B-AEAB-46F4-8328-CCB6820D2878}" destId="{8600E190-0DE8-4E96-885A-8604764A635F}" srcOrd="1" destOrd="0" presId="urn:microsoft.com/office/officeart/2005/8/layout/hierarchy5"/>
    <dgm:cxn modelId="{7FEE6DCB-118B-477C-A1C4-7637F4B41849}" type="presParOf" srcId="{99FF72A5-882B-47CF-ADD0-05ED5AF24C5B}" destId="{2BAEB3DE-26F9-443F-9772-47A06591D5A9}" srcOrd="2" destOrd="0" presId="urn:microsoft.com/office/officeart/2005/8/layout/hierarchy5"/>
    <dgm:cxn modelId="{824BB2E5-17AB-4CF1-B842-690815649C69}" type="presParOf" srcId="{2BAEB3DE-26F9-443F-9772-47A06591D5A9}" destId="{C05AE1C1-2ACF-430F-BA08-E0358EEB4E0E}" srcOrd="0" destOrd="0" presId="urn:microsoft.com/office/officeart/2005/8/layout/hierarchy5"/>
    <dgm:cxn modelId="{E7A97CB9-97BD-4A9A-B549-1FAD02CD2EFB}" type="presParOf" srcId="{99FF72A5-882B-47CF-ADD0-05ED5AF24C5B}" destId="{5124A534-A2D4-4696-B67C-3E70439F928E}" srcOrd="3" destOrd="0" presId="urn:microsoft.com/office/officeart/2005/8/layout/hierarchy5"/>
    <dgm:cxn modelId="{5C7D00D9-B0DE-4ABA-A68F-F4810E62DE5F}" type="presParOf" srcId="{5124A534-A2D4-4696-B67C-3E70439F928E}" destId="{67427A39-F54E-47ED-8345-D57477040906}" srcOrd="0" destOrd="0" presId="urn:microsoft.com/office/officeart/2005/8/layout/hierarchy5"/>
    <dgm:cxn modelId="{20D6CC0A-0178-448C-AB8A-853C3C73EC00}" type="presParOf" srcId="{5124A534-A2D4-4696-B67C-3E70439F928E}" destId="{E394C668-7EB3-4622-8199-C75355F937FD}" srcOrd="1" destOrd="0" presId="urn:microsoft.com/office/officeart/2005/8/layout/hierarchy5"/>
    <dgm:cxn modelId="{184C9C06-CE4D-4B05-BF37-D1725C66FB2A}" type="presParOf" srcId="{99FF72A5-882B-47CF-ADD0-05ED5AF24C5B}" destId="{2E1727B8-818B-4BA5-B063-F5FB60A17FCF}" srcOrd="4" destOrd="0" presId="urn:microsoft.com/office/officeart/2005/8/layout/hierarchy5"/>
    <dgm:cxn modelId="{313C490D-9F04-4B95-849E-67792C774967}" type="presParOf" srcId="{2E1727B8-818B-4BA5-B063-F5FB60A17FCF}" destId="{0B396308-3A68-4F2D-89C2-481F6760E61B}" srcOrd="0" destOrd="0" presId="urn:microsoft.com/office/officeart/2005/8/layout/hierarchy5"/>
    <dgm:cxn modelId="{1B5A8E8B-18E1-4842-9FDE-9F936437A484}" type="presParOf" srcId="{99FF72A5-882B-47CF-ADD0-05ED5AF24C5B}" destId="{8BBF3A44-E34D-4516-9DD1-9650FFC294E0}" srcOrd="5" destOrd="0" presId="urn:microsoft.com/office/officeart/2005/8/layout/hierarchy5"/>
    <dgm:cxn modelId="{7FE1A3D0-5087-4B54-8D45-F29FA57FA88F}" type="presParOf" srcId="{8BBF3A44-E34D-4516-9DD1-9650FFC294E0}" destId="{16790BA7-B9F9-4A8A-9A86-C38F2C61AC34}" srcOrd="0" destOrd="0" presId="urn:microsoft.com/office/officeart/2005/8/layout/hierarchy5"/>
    <dgm:cxn modelId="{D7CDAE26-2005-48FB-A6B5-D92D463CB6ED}" type="presParOf" srcId="{8BBF3A44-E34D-4516-9DD1-9650FFC294E0}" destId="{56E53973-64C0-4473-90AA-F2D8E066505E}" srcOrd="1" destOrd="0" presId="urn:microsoft.com/office/officeart/2005/8/layout/hierarchy5"/>
    <dgm:cxn modelId="{1FC24704-B350-45EA-B1C0-5089AFC38818}" type="presParOf" srcId="{0D0F8048-EA47-4E21-9852-37DB0BC07436}" destId="{F1D4D813-F3F0-4316-8239-64B353371B0A}" srcOrd="1" destOrd="0" presId="urn:microsoft.com/office/officeart/2005/8/layout/hierarchy5"/>
    <dgm:cxn modelId="{FCD5AAC4-973E-406E-BE6F-1452291617A5}" type="presParOf" srcId="{F1D4D813-F3F0-4316-8239-64B353371B0A}" destId="{35CB766E-C483-4A00-8523-9DA62391DFE1}" srcOrd="0" destOrd="0" presId="urn:microsoft.com/office/officeart/2005/8/layout/hierarchy5"/>
    <dgm:cxn modelId="{694B243B-F225-4087-A67D-7CAA628C9993}" type="presParOf" srcId="{35CB766E-C483-4A00-8523-9DA62391DFE1}" destId="{A7395C46-E9C7-48E0-930F-57189CB90800}" srcOrd="0" destOrd="0" presId="urn:microsoft.com/office/officeart/2005/8/layout/hierarchy5"/>
    <dgm:cxn modelId="{DEE51D14-0947-427E-8DD1-5F9A9A5398CA}" type="presParOf" srcId="{35CB766E-C483-4A00-8523-9DA62391DFE1}" destId="{B4F7E567-6D7B-40E1-90A9-3757CFAB35CC}" srcOrd="1" destOrd="0" presId="urn:microsoft.com/office/officeart/2005/8/layout/hierarchy5"/>
    <dgm:cxn modelId="{F6BF62AF-E073-46F9-8677-29627F893C09}" type="presParOf" srcId="{F1D4D813-F3F0-4316-8239-64B353371B0A}" destId="{2BD11EDD-BA86-46F4-BC17-E0056975DEE1}" srcOrd="1" destOrd="0" presId="urn:microsoft.com/office/officeart/2005/8/layout/hierarchy5"/>
    <dgm:cxn modelId="{AA2FD5F0-6F79-4BC9-ACDB-E2210AAF5C6B}" type="presParOf" srcId="{2BD11EDD-BA86-46F4-BC17-E0056975DEE1}" destId="{7549ACB6-7FCD-4170-A176-4377A91C8BA6}" srcOrd="0" destOrd="0" presId="urn:microsoft.com/office/officeart/2005/8/layout/hierarchy5"/>
    <dgm:cxn modelId="{97C87E0C-2E73-49F4-92C2-56BF4EA6199E}" type="presParOf" srcId="{F1D4D813-F3F0-4316-8239-64B353371B0A}" destId="{84A10ED7-830C-4EDE-BE34-333E585642EF}" srcOrd="2" destOrd="0" presId="urn:microsoft.com/office/officeart/2005/8/layout/hierarchy5"/>
    <dgm:cxn modelId="{712D64CE-6EDC-4067-BE6A-37450E4A6292}" type="presParOf" srcId="{84A10ED7-830C-4EDE-BE34-333E585642EF}" destId="{B7D7FF82-5F9B-4D6E-AF0C-2761BB6490F4}" srcOrd="0" destOrd="0" presId="urn:microsoft.com/office/officeart/2005/8/layout/hierarchy5"/>
    <dgm:cxn modelId="{631034B3-02C6-496D-B231-FAB4B8FA7D77}" type="presParOf" srcId="{84A10ED7-830C-4EDE-BE34-333E585642EF}" destId="{26817956-4EA5-4833-9351-5AA2AC17D448}" srcOrd="1" destOrd="0" presId="urn:microsoft.com/office/officeart/2005/8/layout/hierarchy5"/>
    <dgm:cxn modelId="{D78D3260-938A-4538-B435-9DF9B8603639}" type="presParOf" srcId="{F1D4D813-F3F0-4316-8239-64B353371B0A}" destId="{B4F93E7F-05B7-4A3F-81C9-95E3897783E4}" srcOrd="3" destOrd="0" presId="urn:microsoft.com/office/officeart/2005/8/layout/hierarchy5"/>
    <dgm:cxn modelId="{F0F6D5A7-9CBC-48C1-B652-7C0F8CF0F051}" type="presParOf" srcId="{B4F93E7F-05B7-4A3F-81C9-95E3897783E4}" destId="{1E51CD57-A93F-45EF-A7BB-F79613BAA7A1}" srcOrd="0" destOrd="0" presId="urn:microsoft.com/office/officeart/2005/8/layout/hierarchy5"/>
    <dgm:cxn modelId="{27138C49-1CE4-49A0-B440-C0BDFC5CC43D}" type="presParOf" srcId="{F1D4D813-F3F0-4316-8239-64B353371B0A}" destId="{3F249FAC-B0D7-4864-BF76-D37F3764A80E}" srcOrd="4" destOrd="0" presId="urn:microsoft.com/office/officeart/2005/8/layout/hierarchy5"/>
    <dgm:cxn modelId="{594A5A10-0058-49EC-9E54-1928C9D414B9}" type="presParOf" srcId="{3F249FAC-B0D7-4864-BF76-D37F3764A80E}" destId="{03F385FD-E343-4384-B683-2BD9F87AC424}" srcOrd="0" destOrd="0" presId="urn:microsoft.com/office/officeart/2005/8/layout/hierarchy5"/>
    <dgm:cxn modelId="{261CDE29-D583-448C-A1C2-F8000EDE0E5D}" type="presParOf" srcId="{3F249FAC-B0D7-4864-BF76-D37F3764A80E}" destId="{128105BD-4338-4787-A0C0-9B08CC3F935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78090F-2148-4279-B820-7406E9702BD8}" type="doc">
      <dgm:prSet loTypeId="urn:microsoft.com/office/officeart/2005/8/layout/pyramid2" loCatId="pyramid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C3A74E76-1B4B-4A3F-8176-CFDC892C84AF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pt-BR" sz="3200" b="1" dirty="0" smtClean="0"/>
            <a:t>Organização</a:t>
          </a:r>
          <a:endParaRPr lang="pt-BR" sz="3200" b="1" dirty="0"/>
        </a:p>
      </dgm:t>
    </dgm:pt>
    <dgm:pt modelId="{81BA1ECA-E29D-4B84-9E4C-ADF904CFEB44}" type="parTrans" cxnId="{B75F5BE3-9445-453A-B438-82CD94B42354}">
      <dgm:prSet/>
      <dgm:spPr/>
      <dgm:t>
        <a:bodyPr/>
        <a:lstStyle/>
        <a:p>
          <a:endParaRPr lang="pt-BR" sz="1600" b="1"/>
        </a:p>
      </dgm:t>
    </dgm:pt>
    <dgm:pt modelId="{11177CA1-7A11-42B7-A1C8-C4F374F9398A}" type="sibTrans" cxnId="{B75F5BE3-9445-453A-B438-82CD94B42354}">
      <dgm:prSet/>
      <dgm:spPr/>
      <dgm:t>
        <a:bodyPr/>
        <a:lstStyle/>
        <a:p>
          <a:endParaRPr lang="pt-BR" sz="1600" b="1"/>
        </a:p>
      </dgm:t>
    </dgm:pt>
    <dgm:pt modelId="{B07BEB74-E910-4788-B15C-11334C23DCBD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pt-BR" sz="3200" b="1" dirty="0" smtClean="0"/>
            <a:t>Objetivos</a:t>
          </a:r>
          <a:endParaRPr lang="pt-BR" sz="3200" b="1" dirty="0"/>
        </a:p>
      </dgm:t>
    </dgm:pt>
    <dgm:pt modelId="{779F2467-1191-45A2-A932-6EFE3CA75CC3}" type="parTrans" cxnId="{D38249D2-9AB3-4E99-B4E0-B81EA5FFA9BA}">
      <dgm:prSet/>
      <dgm:spPr/>
      <dgm:t>
        <a:bodyPr/>
        <a:lstStyle/>
        <a:p>
          <a:endParaRPr lang="pt-BR" sz="1600" b="1"/>
        </a:p>
      </dgm:t>
    </dgm:pt>
    <dgm:pt modelId="{37E583EE-0BE3-47C7-8EA3-5E8435C00F68}" type="sibTrans" cxnId="{D38249D2-9AB3-4E99-B4E0-B81EA5FFA9BA}">
      <dgm:prSet/>
      <dgm:spPr/>
      <dgm:t>
        <a:bodyPr/>
        <a:lstStyle/>
        <a:p>
          <a:endParaRPr lang="pt-BR" sz="1600" b="1"/>
        </a:p>
      </dgm:t>
    </dgm:pt>
    <dgm:pt modelId="{19F737E3-FE12-47F1-BB44-2ADD5CD921B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pt-BR" sz="3200" b="1" dirty="0" smtClean="0"/>
            <a:t>Estratégias</a:t>
          </a:r>
          <a:endParaRPr lang="pt-BR" sz="3200" b="1" dirty="0"/>
        </a:p>
      </dgm:t>
    </dgm:pt>
    <dgm:pt modelId="{52FA1C9A-81EE-4DBA-A665-7ABB79F8F1FA}" type="parTrans" cxnId="{4C6307F5-F446-4A3B-8DA0-612DFE70CF12}">
      <dgm:prSet/>
      <dgm:spPr/>
      <dgm:t>
        <a:bodyPr/>
        <a:lstStyle/>
        <a:p>
          <a:endParaRPr lang="pt-BR" sz="1600" b="1"/>
        </a:p>
      </dgm:t>
    </dgm:pt>
    <dgm:pt modelId="{6B086D93-2D66-4BDA-B8E6-0F29006C8B40}" type="sibTrans" cxnId="{4C6307F5-F446-4A3B-8DA0-612DFE70CF12}">
      <dgm:prSet/>
      <dgm:spPr/>
      <dgm:t>
        <a:bodyPr/>
        <a:lstStyle/>
        <a:p>
          <a:endParaRPr lang="pt-BR" sz="1600" b="1"/>
        </a:p>
      </dgm:t>
    </dgm:pt>
    <dgm:pt modelId="{8BDAAF97-4727-4ABC-A5FA-B04A4CE2A571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pt-BR" sz="3200" b="1" dirty="0" smtClean="0">
              <a:solidFill>
                <a:srgbClr val="C00000"/>
              </a:solidFill>
            </a:rPr>
            <a:t>Projetos e Operações</a:t>
          </a:r>
          <a:endParaRPr lang="pt-BR" sz="3200" b="1" dirty="0">
            <a:solidFill>
              <a:srgbClr val="C00000"/>
            </a:solidFill>
          </a:endParaRPr>
        </a:p>
      </dgm:t>
    </dgm:pt>
    <dgm:pt modelId="{5997591A-C2BC-4351-8950-6C69FF54631A}" type="parTrans" cxnId="{F2FFB808-CB61-42CE-A4EF-CB7BF510D1FF}">
      <dgm:prSet/>
      <dgm:spPr/>
      <dgm:t>
        <a:bodyPr/>
        <a:lstStyle/>
        <a:p>
          <a:endParaRPr lang="pt-BR" sz="1600" b="1"/>
        </a:p>
      </dgm:t>
    </dgm:pt>
    <dgm:pt modelId="{AE2D84E5-1DBE-45F4-8561-29B49189719C}" type="sibTrans" cxnId="{F2FFB808-CB61-42CE-A4EF-CB7BF510D1FF}">
      <dgm:prSet/>
      <dgm:spPr/>
      <dgm:t>
        <a:bodyPr/>
        <a:lstStyle/>
        <a:p>
          <a:endParaRPr lang="pt-BR" sz="1600" b="1"/>
        </a:p>
      </dgm:t>
    </dgm:pt>
    <dgm:pt modelId="{3E2D4F3D-099B-4C94-B9EF-0FC465377191}" type="pres">
      <dgm:prSet presAssocID="{5378090F-2148-4279-B820-7406E9702BD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2BE86F17-58A5-4B4E-B39B-7F7A386FE9D7}" type="pres">
      <dgm:prSet presAssocID="{5378090F-2148-4279-B820-7406E9702BD8}" presName="pyramid" presStyleLbl="node1" presStyleIdx="0" presStyleCnt="1"/>
      <dgm:spPr/>
    </dgm:pt>
    <dgm:pt modelId="{9857D058-A859-40D4-88DC-3E3B8C2DD1DB}" type="pres">
      <dgm:prSet presAssocID="{5378090F-2148-4279-B820-7406E9702BD8}" presName="theList" presStyleCnt="0"/>
      <dgm:spPr/>
    </dgm:pt>
    <dgm:pt modelId="{4ADA9333-2A54-4EB1-842D-3AE72431456E}" type="pres">
      <dgm:prSet presAssocID="{C3A74E76-1B4B-4A3F-8176-CFDC892C84AF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5933D3-6A40-4DB7-A720-ADDCC23A1461}" type="pres">
      <dgm:prSet presAssocID="{C3A74E76-1B4B-4A3F-8176-CFDC892C84AF}" presName="aSpace" presStyleCnt="0"/>
      <dgm:spPr/>
    </dgm:pt>
    <dgm:pt modelId="{71AFDB52-E02F-456C-8F61-05E76E046065}" type="pres">
      <dgm:prSet presAssocID="{B07BEB74-E910-4788-B15C-11334C23DCB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2E5911-A151-4EEE-943B-C4B126662413}" type="pres">
      <dgm:prSet presAssocID="{B07BEB74-E910-4788-B15C-11334C23DCBD}" presName="aSpace" presStyleCnt="0"/>
      <dgm:spPr/>
    </dgm:pt>
    <dgm:pt modelId="{6D185B11-C69E-4EEC-9898-9CDBDB43AA82}" type="pres">
      <dgm:prSet presAssocID="{19F737E3-FE12-47F1-BB44-2ADD5CD921B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893EAD-C33C-4FD8-93D5-F0B262C80C4E}" type="pres">
      <dgm:prSet presAssocID="{19F737E3-FE12-47F1-BB44-2ADD5CD921B3}" presName="aSpace" presStyleCnt="0"/>
      <dgm:spPr/>
    </dgm:pt>
    <dgm:pt modelId="{4C1EA6A2-1533-4AC3-8C84-144189303B95}" type="pres">
      <dgm:prSet presAssocID="{8BDAAF97-4727-4ABC-A5FA-B04A4CE2A57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69D843-CB5B-4F89-BA0F-8C9DF045D70F}" type="pres">
      <dgm:prSet presAssocID="{8BDAAF97-4727-4ABC-A5FA-B04A4CE2A571}" presName="aSpace" presStyleCnt="0"/>
      <dgm:spPr/>
    </dgm:pt>
  </dgm:ptLst>
  <dgm:cxnLst>
    <dgm:cxn modelId="{4C6307F5-F446-4A3B-8DA0-612DFE70CF12}" srcId="{5378090F-2148-4279-B820-7406E9702BD8}" destId="{19F737E3-FE12-47F1-BB44-2ADD5CD921B3}" srcOrd="2" destOrd="0" parTransId="{52FA1C9A-81EE-4DBA-A665-7ABB79F8F1FA}" sibTransId="{6B086D93-2D66-4BDA-B8E6-0F29006C8B40}"/>
    <dgm:cxn modelId="{D38249D2-9AB3-4E99-B4E0-B81EA5FFA9BA}" srcId="{5378090F-2148-4279-B820-7406E9702BD8}" destId="{B07BEB74-E910-4788-B15C-11334C23DCBD}" srcOrd="1" destOrd="0" parTransId="{779F2467-1191-45A2-A932-6EFE3CA75CC3}" sibTransId="{37E583EE-0BE3-47C7-8EA3-5E8435C00F68}"/>
    <dgm:cxn modelId="{B75F5BE3-9445-453A-B438-82CD94B42354}" srcId="{5378090F-2148-4279-B820-7406E9702BD8}" destId="{C3A74E76-1B4B-4A3F-8176-CFDC892C84AF}" srcOrd="0" destOrd="0" parTransId="{81BA1ECA-E29D-4B84-9E4C-ADF904CFEB44}" sibTransId="{11177CA1-7A11-42B7-A1C8-C4F374F9398A}"/>
    <dgm:cxn modelId="{F2FFB808-CB61-42CE-A4EF-CB7BF510D1FF}" srcId="{5378090F-2148-4279-B820-7406E9702BD8}" destId="{8BDAAF97-4727-4ABC-A5FA-B04A4CE2A571}" srcOrd="3" destOrd="0" parTransId="{5997591A-C2BC-4351-8950-6C69FF54631A}" sibTransId="{AE2D84E5-1DBE-45F4-8561-29B49189719C}"/>
    <dgm:cxn modelId="{33DBA4AC-7724-4998-BB7F-86E0FD575FB3}" type="presOf" srcId="{19F737E3-FE12-47F1-BB44-2ADD5CD921B3}" destId="{6D185B11-C69E-4EEC-9898-9CDBDB43AA82}" srcOrd="0" destOrd="0" presId="urn:microsoft.com/office/officeart/2005/8/layout/pyramid2"/>
    <dgm:cxn modelId="{54E16025-C8EA-44C1-AB46-6E6CF5178152}" type="presOf" srcId="{C3A74E76-1B4B-4A3F-8176-CFDC892C84AF}" destId="{4ADA9333-2A54-4EB1-842D-3AE72431456E}" srcOrd="0" destOrd="0" presId="urn:microsoft.com/office/officeart/2005/8/layout/pyramid2"/>
    <dgm:cxn modelId="{DB66F9C0-9A62-4F3C-B9B6-6B00445C7C49}" type="presOf" srcId="{8BDAAF97-4727-4ABC-A5FA-B04A4CE2A571}" destId="{4C1EA6A2-1533-4AC3-8C84-144189303B95}" srcOrd="0" destOrd="0" presId="urn:microsoft.com/office/officeart/2005/8/layout/pyramid2"/>
    <dgm:cxn modelId="{170E5B85-5F51-4319-AD53-59E13A3DBB61}" type="presOf" srcId="{5378090F-2148-4279-B820-7406E9702BD8}" destId="{3E2D4F3D-099B-4C94-B9EF-0FC465377191}" srcOrd="0" destOrd="0" presId="urn:microsoft.com/office/officeart/2005/8/layout/pyramid2"/>
    <dgm:cxn modelId="{69537008-8A21-4725-820C-EF622851FE47}" type="presOf" srcId="{B07BEB74-E910-4788-B15C-11334C23DCBD}" destId="{71AFDB52-E02F-456C-8F61-05E76E046065}" srcOrd="0" destOrd="0" presId="urn:microsoft.com/office/officeart/2005/8/layout/pyramid2"/>
    <dgm:cxn modelId="{554DE2BE-A5A4-4112-AF9D-137F26827E35}" type="presParOf" srcId="{3E2D4F3D-099B-4C94-B9EF-0FC465377191}" destId="{2BE86F17-58A5-4B4E-B39B-7F7A386FE9D7}" srcOrd="0" destOrd="0" presId="urn:microsoft.com/office/officeart/2005/8/layout/pyramid2"/>
    <dgm:cxn modelId="{7150F992-2F86-48C2-A775-78BA8FE25513}" type="presParOf" srcId="{3E2D4F3D-099B-4C94-B9EF-0FC465377191}" destId="{9857D058-A859-40D4-88DC-3E3B8C2DD1DB}" srcOrd="1" destOrd="0" presId="urn:microsoft.com/office/officeart/2005/8/layout/pyramid2"/>
    <dgm:cxn modelId="{4ACA9EC9-19FE-48CE-AD05-B3F95673D2AB}" type="presParOf" srcId="{9857D058-A859-40D4-88DC-3E3B8C2DD1DB}" destId="{4ADA9333-2A54-4EB1-842D-3AE72431456E}" srcOrd="0" destOrd="0" presId="urn:microsoft.com/office/officeart/2005/8/layout/pyramid2"/>
    <dgm:cxn modelId="{A4A7A20B-D60C-4F9B-8996-6DAF75FC8599}" type="presParOf" srcId="{9857D058-A859-40D4-88DC-3E3B8C2DD1DB}" destId="{C85933D3-6A40-4DB7-A720-ADDCC23A1461}" srcOrd="1" destOrd="0" presId="urn:microsoft.com/office/officeart/2005/8/layout/pyramid2"/>
    <dgm:cxn modelId="{099D24FB-31BF-43A3-A233-7DF34FD01718}" type="presParOf" srcId="{9857D058-A859-40D4-88DC-3E3B8C2DD1DB}" destId="{71AFDB52-E02F-456C-8F61-05E76E046065}" srcOrd="2" destOrd="0" presId="urn:microsoft.com/office/officeart/2005/8/layout/pyramid2"/>
    <dgm:cxn modelId="{D17EEE1D-4009-46CC-9365-F681593B7D46}" type="presParOf" srcId="{9857D058-A859-40D4-88DC-3E3B8C2DD1DB}" destId="{782E5911-A151-4EEE-943B-C4B126662413}" srcOrd="3" destOrd="0" presId="urn:microsoft.com/office/officeart/2005/8/layout/pyramid2"/>
    <dgm:cxn modelId="{A5522F19-CCFC-4EC4-AE52-CED4131C66C6}" type="presParOf" srcId="{9857D058-A859-40D4-88DC-3E3B8C2DD1DB}" destId="{6D185B11-C69E-4EEC-9898-9CDBDB43AA82}" srcOrd="4" destOrd="0" presId="urn:microsoft.com/office/officeart/2005/8/layout/pyramid2"/>
    <dgm:cxn modelId="{A52D0762-80F2-460E-9EA3-280E73AFE8AE}" type="presParOf" srcId="{9857D058-A859-40D4-88DC-3E3B8C2DD1DB}" destId="{C6893EAD-C33C-4FD8-93D5-F0B262C80C4E}" srcOrd="5" destOrd="0" presId="urn:microsoft.com/office/officeart/2005/8/layout/pyramid2"/>
    <dgm:cxn modelId="{2496E4B9-A3D9-4097-A01A-EC829B34CE00}" type="presParOf" srcId="{9857D058-A859-40D4-88DC-3E3B8C2DD1DB}" destId="{4C1EA6A2-1533-4AC3-8C84-144189303B95}" srcOrd="6" destOrd="0" presId="urn:microsoft.com/office/officeart/2005/8/layout/pyramid2"/>
    <dgm:cxn modelId="{35F2114B-B8EE-4EB4-9D9E-A6368016637A}" type="presParOf" srcId="{9857D058-A859-40D4-88DC-3E3B8C2DD1DB}" destId="{1F69D843-CB5B-4F89-BA0F-8C9DF045D70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B57811-4C6E-4ED1-9D7E-B8FFF70AF0C9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9F6B48F-BA7E-4DFB-BE81-6DE96499A43B}">
      <dgm:prSet/>
      <dgm:spPr>
        <a:solidFill>
          <a:srgbClr val="C00000"/>
        </a:solidFill>
      </dgm:spPr>
      <dgm:t>
        <a:bodyPr/>
        <a:lstStyle/>
        <a:p>
          <a:pPr rtl="0"/>
          <a:endParaRPr lang="pt-BR" dirty="0"/>
        </a:p>
      </dgm:t>
    </dgm:pt>
    <dgm:pt modelId="{705C9EC6-DDA5-4775-93EA-B2234DE5E2E1}" type="parTrans" cxnId="{ADA2B02A-DC4A-4A2F-8A1B-6F2C2DB6D6DA}">
      <dgm:prSet/>
      <dgm:spPr/>
      <dgm:t>
        <a:bodyPr/>
        <a:lstStyle/>
        <a:p>
          <a:endParaRPr lang="pt-BR"/>
        </a:p>
      </dgm:t>
    </dgm:pt>
    <dgm:pt modelId="{E0F5CCBC-1D47-431D-903F-B568EA8514E6}" type="sibTrans" cxnId="{ADA2B02A-DC4A-4A2F-8A1B-6F2C2DB6D6DA}">
      <dgm:prSet/>
      <dgm:spPr/>
      <dgm:t>
        <a:bodyPr/>
        <a:lstStyle/>
        <a:p>
          <a:endParaRPr lang="pt-BR"/>
        </a:p>
      </dgm:t>
    </dgm:pt>
    <dgm:pt modelId="{9D264230-1FEF-403F-B656-36BCD5DCD746}">
      <dgm:prSet/>
      <dgm:spPr>
        <a:solidFill>
          <a:srgbClr val="FFFF00"/>
        </a:solidFill>
      </dgm:spPr>
      <dgm:t>
        <a:bodyPr/>
        <a:lstStyle/>
        <a:p>
          <a:pPr rtl="0"/>
          <a:endParaRPr lang="pt-BR" dirty="0"/>
        </a:p>
      </dgm:t>
    </dgm:pt>
    <dgm:pt modelId="{261839C8-B277-4F93-BCB1-BD88740E68C9}" type="parTrans" cxnId="{D34ED557-E1B1-43F2-8857-9DA71CBC8F19}">
      <dgm:prSet/>
      <dgm:spPr/>
      <dgm:t>
        <a:bodyPr/>
        <a:lstStyle/>
        <a:p>
          <a:endParaRPr lang="pt-BR"/>
        </a:p>
      </dgm:t>
    </dgm:pt>
    <dgm:pt modelId="{17DE672B-6FAA-4B13-BC45-913D41C3C69C}" type="sibTrans" cxnId="{D34ED557-E1B1-43F2-8857-9DA71CBC8F19}">
      <dgm:prSet/>
      <dgm:spPr/>
      <dgm:t>
        <a:bodyPr/>
        <a:lstStyle/>
        <a:p>
          <a:endParaRPr lang="pt-BR"/>
        </a:p>
      </dgm:t>
    </dgm:pt>
    <dgm:pt modelId="{FF6196E9-AD81-4C48-A57A-6F33B79C7396}">
      <dgm:prSet/>
      <dgm:spPr>
        <a:solidFill>
          <a:schemeClr val="tx2"/>
        </a:solidFill>
      </dgm:spPr>
      <dgm:t>
        <a:bodyPr/>
        <a:lstStyle/>
        <a:p>
          <a:pPr rtl="0"/>
          <a:endParaRPr lang="pt-BR" dirty="0"/>
        </a:p>
      </dgm:t>
    </dgm:pt>
    <dgm:pt modelId="{41CDAB2A-9ABD-4A25-9F36-06C3ED3B4679}" type="parTrans" cxnId="{BC26C654-A5B0-473E-B3E4-FF6A8CA1D98E}">
      <dgm:prSet/>
      <dgm:spPr/>
      <dgm:t>
        <a:bodyPr/>
        <a:lstStyle/>
        <a:p>
          <a:endParaRPr lang="pt-BR"/>
        </a:p>
      </dgm:t>
    </dgm:pt>
    <dgm:pt modelId="{C8D81020-D41D-41B4-B68F-7736E1E1B315}" type="sibTrans" cxnId="{BC26C654-A5B0-473E-B3E4-FF6A8CA1D98E}">
      <dgm:prSet/>
      <dgm:spPr/>
      <dgm:t>
        <a:bodyPr/>
        <a:lstStyle/>
        <a:p>
          <a:endParaRPr lang="pt-BR"/>
        </a:p>
      </dgm:t>
    </dgm:pt>
    <dgm:pt modelId="{8B9B47A0-3B19-4D81-987F-C0A9DB986EAF}">
      <dgm:prSet/>
      <dgm:spPr>
        <a:solidFill>
          <a:srgbClr val="C00000"/>
        </a:solidFill>
      </dgm:spPr>
      <dgm:t>
        <a:bodyPr/>
        <a:lstStyle/>
        <a:p>
          <a:pPr rtl="0"/>
          <a:endParaRPr lang="pt-BR" dirty="0"/>
        </a:p>
      </dgm:t>
    </dgm:pt>
    <dgm:pt modelId="{880F52A7-9A8A-42F0-AB92-FE6C9D105523}" type="parTrans" cxnId="{BF4FAE4F-F04A-432D-8591-0016ED707DDE}">
      <dgm:prSet/>
      <dgm:spPr/>
      <dgm:t>
        <a:bodyPr/>
        <a:lstStyle/>
        <a:p>
          <a:endParaRPr lang="pt-BR"/>
        </a:p>
      </dgm:t>
    </dgm:pt>
    <dgm:pt modelId="{D91DE471-1661-4250-8E72-D25CAB44A8D7}" type="sibTrans" cxnId="{BF4FAE4F-F04A-432D-8591-0016ED707DDE}">
      <dgm:prSet/>
      <dgm:spPr/>
      <dgm:t>
        <a:bodyPr/>
        <a:lstStyle/>
        <a:p>
          <a:endParaRPr lang="pt-BR"/>
        </a:p>
      </dgm:t>
    </dgm:pt>
    <dgm:pt modelId="{3C7F2EBA-B865-4781-9811-E5DFF65F03EC}">
      <dgm:prSet/>
      <dgm:spPr>
        <a:solidFill>
          <a:srgbClr val="C00000"/>
        </a:solidFill>
      </dgm:spPr>
      <dgm:t>
        <a:bodyPr/>
        <a:lstStyle/>
        <a:p>
          <a:pPr rtl="0"/>
          <a:endParaRPr lang="pt-BR" dirty="0"/>
        </a:p>
      </dgm:t>
    </dgm:pt>
    <dgm:pt modelId="{F0E0E24E-E985-4F32-BDFA-CBA93C66084F}" type="parTrans" cxnId="{34B5E4A4-F467-481C-8B3B-AE384FCE3D16}">
      <dgm:prSet/>
      <dgm:spPr/>
      <dgm:t>
        <a:bodyPr/>
        <a:lstStyle/>
        <a:p>
          <a:endParaRPr lang="pt-BR"/>
        </a:p>
      </dgm:t>
    </dgm:pt>
    <dgm:pt modelId="{01A9A6DE-AE64-4998-BEF3-E3EA9EB9ED2E}" type="sibTrans" cxnId="{34B5E4A4-F467-481C-8B3B-AE384FCE3D16}">
      <dgm:prSet/>
      <dgm:spPr/>
      <dgm:t>
        <a:bodyPr/>
        <a:lstStyle/>
        <a:p>
          <a:endParaRPr lang="pt-BR"/>
        </a:p>
      </dgm:t>
    </dgm:pt>
    <dgm:pt modelId="{ACE3E3D9-05FA-431D-A3E9-1C78E0A169EE}" type="pres">
      <dgm:prSet presAssocID="{16B57811-4C6E-4ED1-9D7E-B8FFF70AF0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68D1BA-8D5F-4FE8-AC43-C8A04F5616B4}" type="pres">
      <dgm:prSet presAssocID="{8B9B47A0-3B19-4D81-987F-C0A9DB986EAF}" presName="Name8" presStyleCnt="0"/>
      <dgm:spPr/>
    </dgm:pt>
    <dgm:pt modelId="{C6F39214-4AB8-449C-A5EF-F1D4885CE78E}" type="pres">
      <dgm:prSet presAssocID="{8B9B47A0-3B19-4D81-987F-C0A9DB986EAF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B0FF77-4CBD-41E4-A5EC-EDF58AD93EC4}" type="pres">
      <dgm:prSet presAssocID="{8B9B47A0-3B19-4D81-987F-C0A9DB986E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ECAFEC-A78B-43C5-99DC-BA30F511B185}" type="pres">
      <dgm:prSet presAssocID="{C9F6B48F-BA7E-4DFB-BE81-6DE96499A43B}" presName="Name8" presStyleCnt="0"/>
      <dgm:spPr/>
    </dgm:pt>
    <dgm:pt modelId="{CF39372F-785B-477A-8F51-318D83A91586}" type="pres">
      <dgm:prSet presAssocID="{C9F6B48F-BA7E-4DFB-BE81-6DE96499A43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A9425B-15B2-49B4-9656-22B1E584096F}" type="pres">
      <dgm:prSet presAssocID="{C9F6B48F-BA7E-4DFB-BE81-6DE96499A4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B92A6-89E3-449C-A122-64CA18E87BD7}" type="pres">
      <dgm:prSet presAssocID="{3C7F2EBA-B865-4781-9811-E5DFF65F03EC}" presName="Name8" presStyleCnt="0"/>
      <dgm:spPr/>
    </dgm:pt>
    <dgm:pt modelId="{7C24F852-F491-48F3-B747-EE7A5CAD22CC}" type="pres">
      <dgm:prSet presAssocID="{3C7F2EBA-B865-4781-9811-E5DFF65F03E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316261-6AE5-40E7-9A95-7EC9E2AEADFD}" type="pres">
      <dgm:prSet presAssocID="{3C7F2EBA-B865-4781-9811-E5DFF65F03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DCFF8F-C2EE-45C5-AE70-93855D8795AD}" type="pres">
      <dgm:prSet presAssocID="{9D264230-1FEF-403F-B656-36BCD5DCD746}" presName="Name8" presStyleCnt="0"/>
      <dgm:spPr/>
    </dgm:pt>
    <dgm:pt modelId="{73B0C242-9DAC-4F53-A058-00FCF91C377E}" type="pres">
      <dgm:prSet presAssocID="{9D264230-1FEF-403F-B656-36BCD5DCD746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A43330-2E26-4A8D-B3A4-B5D4663F4AE7}" type="pres">
      <dgm:prSet presAssocID="{9D264230-1FEF-403F-B656-36BCD5DCD7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BB7F4E-801C-4C39-A739-22A80E6132B8}" type="pres">
      <dgm:prSet presAssocID="{FF6196E9-AD81-4C48-A57A-6F33B79C7396}" presName="Name8" presStyleCnt="0"/>
      <dgm:spPr/>
    </dgm:pt>
    <dgm:pt modelId="{4802D35B-8AD2-415F-9D07-E81C031A3F9E}" type="pres">
      <dgm:prSet presAssocID="{FF6196E9-AD81-4C48-A57A-6F33B79C7396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42540C-3850-4E16-986B-BDA0F34AB91E}" type="pres">
      <dgm:prSet presAssocID="{FF6196E9-AD81-4C48-A57A-6F33B79C73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6FBE2C-D3B8-4417-8556-39C03C0FE84C}" type="presOf" srcId="{FF6196E9-AD81-4C48-A57A-6F33B79C7396}" destId="{B942540C-3850-4E16-986B-BDA0F34AB91E}" srcOrd="1" destOrd="0" presId="urn:microsoft.com/office/officeart/2005/8/layout/pyramid1"/>
    <dgm:cxn modelId="{BC26C654-A5B0-473E-B3E4-FF6A8CA1D98E}" srcId="{16B57811-4C6E-4ED1-9D7E-B8FFF70AF0C9}" destId="{FF6196E9-AD81-4C48-A57A-6F33B79C7396}" srcOrd="4" destOrd="0" parTransId="{41CDAB2A-9ABD-4A25-9F36-06C3ED3B4679}" sibTransId="{C8D81020-D41D-41B4-B68F-7736E1E1B315}"/>
    <dgm:cxn modelId="{BD822D66-5684-411C-AF0B-FA46615D7AE9}" type="presOf" srcId="{8B9B47A0-3B19-4D81-987F-C0A9DB986EAF}" destId="{C6F39214-4AB8-449C-A5EF-F1D4885CE78E}" srcOrd="0" destOrd="0" presId="urn:microsoft.com/office/officeart/2005/8/layout/pyramid1"/>
    <dgm:cxn modelId="{24E02D60-9F7F-42FA-A1B8-EBBF8431D291}" type="presOf" srcId="{C9F6B48F-BA7E-4DFB-BE81-6DE96499A43B}" destId="{CF39372F-785B-477A-8F51-318D83A91586}" srcOrd="0" destOrd="0" presId="urn:microsoft.com/office/officeart/2005/8/layout/pyramid1"/>
    <dgm:cxn modelId="{19CDBCCD-369A-4F6F-BFB9-3A8187E40A26}" type="presOf" srcId="{9D264230-1FEF-403F-B656-36BCD5DCD746}" destId="{CDA43330-2E26-4A8D-B3A4-B5D4663F4AE7}" srcOrd="1" destOrd="0" presId="urn:microsoft.com/office/officeart/2005/8/layout/pyramid1"/>
    <dgm:cxn modelId="{D34ED557-E1B1-43F2-8857-9DA71CBC8F19}" srcId="{16B57811-4C6E-4ED1-9D7E-B8FFF70AF0C9}" destId="{9D264230-1FEF-403F-B656-36BCD5DCD746}" srcOrd="3" destOrd="0" parTransId="{261839C8-B277-4F93-BCB1-BD88740E68C9}" sibTransId="{17DE672B-6FAA-4B13-BC45-913D41C3C69C}"/>
    <dgm:cxn modelId="{9841C407-D5A4-498E-A4B4-97156703113B}" type="presOf" srcId="{FF6196E9-AD81-4C48-A57A-6F33B79C7396}" destId="{4802D35B-8AD2-415F-9D07-E81C031A3F9E}" srcOrd="0" destOrd="0" presId="urn:microsoft.com/office/officeart/2005/8/layout/pyramid1"/>
    <dgm:cxn modelId="{F37CE3CF-D205-45C7-B216-1E0CF776E86F}" type="presOf" srcId="{3C7F2EBA-B865-4781-9811-E5DFF65F03EC}" destId="{7C24F852-F491-48F3-B747-EE7A5CAD22CC}" srcOrd="0" destOrd="0" presId="urn:microsoft.com/office/officeart/2005/8/layout/pyramid1"/>
    <dgm:cxn modelId="{BF4FAE4F-F04A-432D-8591-0016ED707DDE}" srcId="{16B57811-4C6E-4ED1-9D7E-B8FFF70AF0C9}" destId="{8B9B47A0-3B19-4D81-987F-C0A9DB986EAF}" srcOrd="0" destOrd="0" parTransId="{880F52A7-9A8A-42F0-AB92-FE6C9D105523}" sibTransId="{D91DE471-1661-4250-8E72-D25CAB44A8D7}"/>
    <dgm:cxn modelId="{1CBD7B5F-138C-459E-8282-A7D0916DC2E8}" type="presOf" srcId="{8B9B47A0-3B19-4D81-987F-C0A9DB986EAF}" destId="{67B0FF77-4CBD-41E4-A5EC-EDF58AD93EC4}" srcOrd="1" destOrd="0" presId="urn:microsoft.com/office/officeart/2005/8/layout/pyramid1"/>
    <dgm:cxn modelId="{CF5DE4EF-F671-4F76-998C-C67E7EE811C2}" type="presOf" srcId="{16B57811-4C6E-4ED1-9D7E-B8FFF70AF0C9}" destId="{ACE3E3D9-05FA-431D-A3E9-1C78E0A169EE}" srcOrd="0" destOrd="0" presId="urn:microsoft.com/office/officeart/2005/8/layout/pyramid1"/>
    <dgm:cxn modelId="{07398FA8-BBCE-45B4-A6A7-4F56FE095244}" type="presOf" srcId="{3C7F2EBA-B865-4781-9811-E5DFF65F03EC}" destId="{07316261-6AE5-40E7-9A95-7EC9E2AEADFD}" srcOrd="1" destOrd="0" presId="urn:microsoft.com/office/officeart/2005/8/layout/pyramid1"/>
    <dgm:cxn modelId="{34B5E4A4-F467-481C-8B3B-AE384FCE3D16}" srcId="{16B57811-4C6E-4ED1-9D7E-B8FFF70AF0C9}" destId="{3C7F2EBA-B865-4781-9811-E5DFF65F03EC}" srcOrd="2" destOrd="0" parTransId="{F0E0E24E-E985-4F32-BDFA-CBA93C66084F}" sibTransId="{01A9A6DE-AE64-4998-BEF3-E3EA9EB9ED2E}"/>
    <dgm:cxn modelId="{2B712A57-55DD-4F85-B903-8568D5B7DCD3}" type="presOf" srcId="{9D264230-1FEF-403F-B656-36BCD5DCD746}" destId="{73B0C242-9DAC-4F53-A058-00FCF91C377E}" srcOrd="0" destOrd="0" presId="urn:microsoft.com/office/officeart/2005/8/layout/pyramid1"/>
    <dgm:cxn modelId="{D5F06E4A-DDD0-4526-9C4E-9EB17B2C0CDE}" type="presOf" srcId="{C9F6B48F-BA7E-4DFB-BE81-6DE96499A43B}" destId="{2BA9425B-15B2-49B4-9656-22B1E584096F}" srcOrd="1" destOrd="0" presId="urn:microsoft.com/office/officeart/2005/8/layout/pyramid1"/>
    <dgm:cxn modelId="{ADA2B02A-DC4A-4A2F-8A1B-6F2C2DB6D6DA}" srcId="{16B57811-4C6E-4ED1-9D7E-B8FFF70AF0C9}" destId="{C9F6B48F-BA7E-4DFB-BE81-6DE96499A43B}" srcOrd="1" destOrd="0" parTransId="{705C9EC6-DDA5-4775-93EA-B2234DE5E2E1}" sibTransId="{E0F5CCBC-1D47-431D-903F-B568EA8514E6}"/>
    <dgm:cxn modelId="{B3C31593-3625-4501-A88E-B25AAAC55C96}" type="presParOf" srcId="{ACE3E3D9-05FA-431D-A3E9-1C78E0A169EE}" destId="{6E68D1BA-8D5F-4FE8-AC43-C8A04F5616B4}" srcOrd="0" destOrd="0" presId="urn:microsoft.com/office/officeart/2005/8/layout/pyramid1"/>
    <dgm:cxn modelId="{3965AEAA-4D2E-4898-9BAD-15229F819BD7}" type="presParOf" srcId="{6E68D1BA-8D5F-4FE8-AC43-C8A04F5616B4}" destId="{C6F39214-4AB8-449C-A5EF-F1D4885CE78E}" srcOrd="0" destOrd="0" presId="urn:microsoft.com/office/officeart/2005/8/layout/pyramid1"/>
    <dgm:cxn modelId="{443070A2-969C-4B60-8BB4-FC48F4AF3666}" type="presParOf" srcId="{6E68D1BA-8D5F-4FE8-AC43-C8A04F5616B4}" destId="{67B0FF77-4CBD-41E4-A5EC-EDF58AD93EC4}" srcOrd="1" destOrd="0" presId="urn:microsoft.com/office/officeart/2005/8/layout/pyramid1"/>
    <dgm:cxn modelId="{04C804CF-BAB9-446D-9E7D-E4352B40B04E}" type="presParOf" srcId="{ACE3E3D9-05FA-431D-A3E9-1C78E0A169EE}" destId="{5BECAFEC-A78B-43C5-99DC-BA30F511B185}" srcOrd="1" destOrd="0" presId="urn:microsoft.com/office/officeart/2005/8/layout/pyramid1"/>
    <dgm:cxn modelId="{28FC8591-1F2F-4056-A2F2-C48D2D943FDA}" type="presParOf" srcId="{5BECAFEC-A78B-43C5-99DC-BA30F511B185}" destId="{CF39372F-785B-477A-8F51-318D83A91586}" srcOrd="0" destOrd="0" presId="urn:microsoft.com/office/officeart/2005/8/layout/pyramid1"/>
    <dgm:cxn modelId="{A5B47E6A-7582-4CC7-95BB-5DD77E1534B5}" type="presParOf" srcId="{5BECAFEC-A78B-43C5-99DC-BA30F511B185}" destId="{2BA9425B-15B2-49B4-9656-22B1E584096F}" srcOrd="1" destOrd="0" presId="urn:microsoft.com/office/officeart/2005/8/layout/pyramid1"/>
    <dgm:cxn modelId="{7C970430-8ED9-4D70-BA49-EEB141B8ADE5}" type="presParOf" srcId="{ACE3E3D9-05FA-431D-A3E9-1C78E0A169EE}" destId="{6DEB92A6-89E3-449C-A122-64CA18E87BD7}" srcOrd="2" destOrd="0" presId="urn:microsoft.com/office/officeart/2005/8/layout/pyramid1"/>
    <dgm:cxn modelId="{B59F951F-965E-4918-BB4D-D0012538D4D4}" type="presParOf" srcId="{6DEB92A6-89E3-449C-A122-64CA18E87BD7}" destId="{7C24F852-F491-48F3-B747-EE7A5CAD22CC}" srcOrd="0" destOrd="0" presId="urn:microsoft.com/office/officeart/2005/8/layout/pyramid1"/>
    <dgm:cxn modelId="{50B6837C-3EF0-49B1-953F-6415DAB0EFE9}" type="presParOf" srcId="{6DEB92A6-89E3-449C-A122-64CA18E87BD7}" destId="{07316261-6AE5-40E7-9A95-7EC9E2AEADFD}" srcOrd="1" destOrd="0" presId="urn:microsoft.com/office/officeart/2005/8/layout/pyramid1"/>
    <dgm:cxn modelId="{B294D07B-1A65-4BB2-9DEB-60748B5DA397}" type="presParOf" srcId="{ACE3E3D9-05FA-431D-A3E9-1C78E0A169EE}" destId="{33DCFF8F-C2EE-45C5-AE70-93855D8795AD}" srcOrd="3" destOrd="0" presId="urn:microsoft.com/office/officeart/2005/8/layout/pyramid1"/>
    <dgm:cxn modelId="{19CD3CC5-291D-424D-B52A-A7EC1C8640EE}" type="presParOf" srcId="{33DCFF8F-C2EE-45C5-AE70-93855D8795AD}" destId="{73B0C242-9DAC-4F53-A058-00FCF91C377E}" srcOrd="0" destOrd="0" presId="urn:microsoft.com/office/officeart/2005/8/layout/pyramid1"/>
    <dgm:cxn modelId="{48F1495E-2A4C-414A-B434-9C73C8389D2E}" type="presParOf" srcId="{33DCFF8F-C2EE-45C5-AE70-93855D8795AD}" destId="{CDA43330-2E26-4A8D-B3A4-B5D4663F4AE7}" srcOrd="1" destOrd="0" presId="urn:microsoft.com/office/officeart/2005/8/layout/pyramid1"/>
    <dgm:cxn modelId="{60B04C5D-2E26-4C38-8633-CFF81C3AE77B}" type="presParOf" srcId="{ACE3E3D9-05FA-431D-A3E9-1C78E0A169EE}" destId="{E8BB7F4E-801C-4C39-A739-22A80E6132B8}" srcOrd="4" destOrd="0" presId="urn:microsoft.com/office/officeart/2005/8/layout/pyramid1"/>
    <dgm:cxn modelId="{58F49DDA-E5B0-4AAA-B9BD-7897E34D82DF}" type="presParOf" srcId="{E8BB7F4E-801C-4C39-A739-22A80E6132B8}" destId="{4802D35B-8AD2-415F-9D07-E81C031A3F9E}" srcOrd="0" destOrd="0" presId="urn:microsoft.com/office/officeart/2005/8/layout/pyramid1"/>
    <dgm:cxn modelId="{B4889949-BF84-4558-884B-30E101C1D8C3}" type="presParOf" srcId="{E8BB7F4E-801C-4C39-A739-22A80E6132B8}" destId="{B942540C-3850-4E16-986B-BDA0F34AB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FCD7C4-ACE6-4EEE-A1B8-7FD2D85AD85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06A0D6FC-22CE-45CD-9A05-0BEAED44BABB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pt-BR" dirty="0" smtClean="0"/>
            <a:t>Ordenamento</a:t>
          </a:r>
          <a:endParaRPr lang="pt-BR" dirty="0"/>
        </a:p>
      </dgm:t>
    </dgm:pt>
    <dgm:pt modelId="{6FC6B38D-1B14-4EAA-9E34-3D1C0CAAB5F7}" type="parTrans" cxnId="{7341FF07-BC15-4CF3-94B1-7FEEA7F2FF67}">
      <dgm:prSet/>
      <dgm:spPr/>
      <dgm:t>
        <a:bodyPr/>
        <a:lstStyle/>
        <a:p>
          <a:endParaRPr lang="pt-BR"/>
        </a:p>
      </dgm:t>
    </dgm:pt>
    <dgm:pt modelId="{4F308A59-034A-4B29-B0F1-B827F60FAB59}" type="sibTrans" cxnId="{7341FF07-BC15-4CF3-94B1-7FEEA7F2FF67}">
      <dgm:prSet/>
      <dgm:spPr/>
      <dgm:t>
        <a:bodyPr/>
        <a:lstStyle/>
        <a:p>
          <a:endParaRPr lang="pt-BR"/>
        </a:p>
      </dgm:t>
    </dgm:pt>
    <dgm:pt modelId="{7537F932-D2A4-408C-8B02-39A739B4E861}">
      <dgm:prSet/>
      <dgm:spPr>
        <a:solidFill>
          <a:schemeClr val="bg1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pt-BR" dirty="0" smtClean="0"/>
            <a:t>Pontuação / Ponderação de Fatores (</a:t>
          </a:r>
          <a:r>
            <a:rPr lang="pt-BR" dirty="0" err="1" smtClean="0"/>
            <a:t>scoring</a:t>
          </a:r>
          <a:r>
            <a:rPr lang="pt-BR" dirty="0" smtClean="0"/>
            <a:t>)</a:t>
          </a:r>
          <a:endParaRPr lang="pt-BR" dirty="0"/>
        </a:p>
      </dgm:t>
    </dgm:pt>
    <dgm:pt modelId="{7C31DC08-163D-49BF-BAD6-A1A93DC8575B}" type="parTrans" cxnId="{C9B5E22A-704B-4441-800C-C11A64335276}">
      <dgm:prSet/>
      <dgm:spPr/>
      <dgm:t>
        <a:bodyPr/>
        <a:lstStyle/>
        <a:p>
          <a:endParaRPr lang="pt-BR"/>
        </a:p>
      </dgm:t>
    </dgm:pt>
    <dgm:pt modelId="{B1CDEA5D-163F-4BC9-9091-7F4AE5E9F85C}" type="sibTrans" cxnId="{C9B5E22A-704B-4441-800C-C11A64335276}">
      <dgm:prSet/>
      <dgm:spPr/>
      <dgm:t>
        <a:bodyPr/>
        <a:lstStyle/>
        <a:p>
          <a:endParaRPr lang="pt-BR"/>
        </a:p>
      </dgm:t>
    </dgm:pt>
    <dgm:pt modelId="{C93519C0-3185-4050-A698-2AF9FF9EDCD2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pt-BR" dirty="0" smtClean="0"/>
            <a:t>Pontuação por índices econômicos</a:t>
          </a:r>
          <a:endParaRPr lang="pt-BR" dirty="0"/>
        </a:p>
      </dgm:t>
    </dgm:pt>
    <dgm:pt modelId="{6E407FB9-1B56-46E7-8D7B-7B0A3B8522D5}" type="parTrans" cxnId="{E91874EA-BC42-43FF-B7BA-CCC349E74805}">
      <dgm:prSet/>
      <dgm:spPr/>
      <dgm:t>
        <a:bodyPr/>
        <a:lstStyle/>
        <a:p>
          <a:endParaRPr lang="pt-BR"/>
        </a:p>
      </dgm:t>
    </dgm:pt>
    <dgm:pt modelId="{AE697A28-1964-471D-A6E4-2B0ADF1E517C}" type="sibTrans" cxnId="{E91874EA-BC42-43FF-B7BA-CCC349E74805}">
      <dgm:prSet/>
      <dgm:spPr/>
      <dgm:t>
        <a:bodyPr/>
        <a:lstStyle/>
        <a:p>
          <a:endParaRPr lang="pt-BR"/>
        </a:p>
      </dgm:t>
    </dgm:pt>
    <dgm:pt modelId="{5BA2C00E-79B8-40BD-B6A5-33FCD34D3A86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pt-BR" dirty="0" smtClean="0"/>
            <a:t>Análise de riscos</a:t>
          </a:r>
          <a:endParaRPr lang="pt-BR" dirty="0"/>
        </a:p>
      </dgm:t>
    </dgm:pt>
    <dgm:pt modelId="{D0551F90-D029-404A-BE87-F7C54092351E}" type="parTrans" cxnId="{20FDDBA0-740F-493B-B0C1-556779CBF608}">
      <dgm:prSet/>
      <dgm:spPr/>
      <dgm:t>
        <a:bodyPr/>
        <a:lstStyle/>
        <a:p>
          <a:endParaRPr lang="pt-BR"/>
        </a:p>
      </dgm:t>
    </dgm:pt>
    <dgm:pt modelId="{47A3C3E3-1E47-4BEF-B6E4-7F57812DB9C4}" type="sibTrans" cxnId="{20FDDBA0-740F-493B-B0C1-556779CBF608}">
      <dgm:prSet/>
      <dgm:spPr/>
      <dgm:t>
        <a:bodyPr/>
        <a:lstStyle/>
        <a:p>
          <a:endParaRPr lang="pt-BR"/>
        </a:p>
      </dgm:t>
    </dgm:pt>
    <dgm:pt modelId="{0F123631-C614-441F-8717-C6FF9D4FFCF0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pt-BR" dirty="0" smtClean="0"/>
            <a:t>Métodos formais de otimização</a:t>
          </a:r>
          <a:endParaRPr lang="pt-BR" dirty="0"/>
        </a:p>
      </dgm:t>
    </dgm:pt>
    <dgm:pt modelId="{4D4679B4-76BF-4B01-A0B1-0849664A164B}" type="parTrans" cxnId="{6AA2D20B-B371-4334-B95A-BBFB36BFB568}">
      <dgm:prSet/>
      <dgm:spPr/>
      <dgm:t>
        <a:bodyPr/>
        <a:lstStyle/>
        <a:p>
          <a:endParaRPr lang="pt-BR"/>
        </a:p>
      </dgm:t>
    </dgm:pt>
    <dgm:pt modelId="{1EA80842-62AD-4E48-A940-78D54F41D505}" type="sibTrans" cxnId="{6AA2D20B-B371-4334-B95A-BBFB36BFB568}">
      <dgm:prSet/>
      <dgm:spPr/>
      <dgm:t>
        <a:bodyPr/>
        <a:lstStyle/>
        <a:p>
          <a:endParaRPr lang="pt-BR"/>
        </a:p>
      </dgm:t>
    </dgm:pt>
    <dgm:pt modelId="{BCCE3DD9-27A8-40AE-B77D-A2B10E61F95E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pt-BR" dirty="0" smtClean="0"/>
            <a:t>Programação multicritério</a:t>
          </a:r>
          <a:endParaRPr lang="pt-BR" dirty="0"/>
        </a:p>
      </dgm:t>
    </dgm:pt>
    <dgm:pt modelId="{AAFD18E8-F4F5-4F97-8277-1672A87CD1D4}" type="parTrans" cxnId="{D4925BE1-0D43-4CB4-92ED-1F19DE232DD4}">
      <dgm:prSet/>
      <dgm:spPr/>
      <dgm:t>
        <a:bodyPr/>
        <a:lstStyle/>
        <a:p>
          <a:endParaRPr lang="pt-BR"/>
        </a:p>
      </dgm:t>
    </dgm:pt>
    <dgm:pt modelId="{5C3167FF-BC1C-4212-BB68-24B011734850}" type="sibTrans" cxnId="{D4925BE1-0D43-4CB4-92ED-1F19DE232DD4}">
      <dgm:prSet/>
      <dgm:spPr/>
      <dgm:t>
        <a:bodyPr/>
        <a:lstStyle/>
        <a:p>
          <a:endParaRPr lang="pt-BR"/>
        </a:p>
      </dgm:t>
    </dgm:pt>
    <dgm:pt modelId="{CBF47C2B-5F3A-4DF4-8FBD-9025AD03E5A0}" type="pres">
      <dgm:prSet presAssocID="{D1FCD7C4-ACE6-4EEE-A1B8-7FD2D85AD8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A4BB66F-A446-4FDB-B395-1740764101CA}" type="pres">
      <dgm:prSet presAssocID="{06A0D6FC-22CE-45CD-9A05-0BEAED44BAB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79F097-5FCC-4683-B9AA-09F67096DE08}" type="pres">
      <dgm:prSet presAssocID="{4F308A59-034A-4B29-B0F1-B827F60FAB59}" presName="spacer" presStyleCnt="0"/>
      <dgm:spPr/>
    </dgm:pt>
    <dgm:pt modelId="{9A53597B-95E6-4EF2-8A0A-55081509F3E5}" type="pres">
      <dgm:prSet presAssocID="{7537F932-D2A4-408C-8B02-39A739B4E86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92D2B4-616D-4C8E-AEAF-E0637BCBD1EF}" type="pres">
      <dgm:prSet presAssocID="{B1CDEA5D-163F-4BC9-9091-7F4AE5E9F85C}" presName="spacer" presStyleCnt="0"/>
      <dgm:spPr/>
    </dgm:pt>
    <dgm:pt modelId="{1A2D6BDE-FA9A-461B-A0E1-711DE5C8F35E}" type="pres">
      <dgm:prSet presAssocID="{C93519C0-3185-4050-A698-2AF9FF9EDCD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B7737E-1414-4009-8AF5-7CB1DB7D7CE8}" type="pres">
      <dgm:prSet presAssocID="{AE697A28-1964-471D-A6E4-2B0ADF1E517C}" presName="spacer" presStyleCnt="0"/>
      <dgm:spPr/>
    </dgm:pt>
    <dgm:pt modelId="{772FC839-F1F6-4D69-8824-4C7D5B054D6A}" type="pres">
      <dgm:prSet presAssocID="{5BA2C00E-79B8-40BD-B6A5-33FCD34D3A8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B00140-C69E-4134-A582-8140BF052B1D}" type="pres">
      <dgm:prSet presAssocID="{47A3C3E3-1E47-4BEF-B6E4-7F57812DB9C4}" presName="spacer" presStyleCnt="0"/>
      <dgm:spPr/>
    </dgm:pt>
    <dgm:pt modelId="{98CD9E16-71FB-4190-B46F-329294F1380A}" type="pres">
      <dgm:prSet presAssocID="{0F123631-C614-441F-8717-C6FF9D4FFCF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43CD02-30A1-460C-9886-7BB00697BD0C}" type="pres">
      <dgm:prSet presAssocID="{1EA80842-62AD-4E48-A940-78D54F41D505}" presName="spacer" presStyleCnt="0"/>
      <dgm:spPr/>
    </dgm:pt>
    <dgm:pt modelId="{7B49989A-B784-47B5-A9E3-28208D68847A}" type="pres">
      <dgm:prSet presAssocID="{BCCE3DD9-27A8-40AE-B77D-A2B10E61F95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24A3929-123A-4F23-83B2-5BDA8E09FE4E}" type="presOf" srcId="{7537F932-D2A4-408C-8B02-39A739B4E861}" destId="{9A53597B-95E6-4EF2-8A0A-55081509F3E5}" srcOrd="0" destOrd="0" presId="urn:microsoft.com/office/officeart/2005/8/layout/vList2"/>
    <dgm:cxn modelId="{9D0D40EF-EABB-41CC-A8B9-65EE1AB74477}" type="presOf" srcId="{C93519C0-3185-4050-A698-2AF9FF9EDCD2}" destId="{1A2D6BDE-FA9A-461B-A0E1-711DE5C8F35E}" srcOrd="0" destOrd="0" presId="urn:microsoft.com/office/officeart/2005/8/layout/vList2"/>
    <dgm:cxn modelId="{D99FEF18-FD79-4168-8C06-A59911B24657}" type="presOf" srcId="{5BA2C00E-79B8-40BD-B6A5-33FCD34D3A86}" destId="{772FC839-F1F6-4D69-8824-4C7D5B054D6A}" srcOrd="0" destOrd="0" presId="urn:microsoft.com/office/officeart/2005/8/layout/vList2"/>
    <dgm:cxn modelId="{B469E0BA-CA1C-4C3A-BFDB-FD17EA472CE9}" type="presOf" srcId="{0F123631-C614-441F-8717-C6FF9D4FFCF0}" destId="{98CD9E16-71FB-4190-B46F-329294F1380A}" srcOrd="0" destOrd="0" presId="urn:microsoft.com/office/officeart/2005/8/layout/vList2"/>
    <dgm:cxn modelId="{0B6B112A-6E94-4DA3-9B74-8EB3846B38A8}" type="presOf" srcId="{BCCE3DD9-27A8-40AE-B77D-A2B10E61F95E}" destId="{7B49989A-B784-47B5-A9E3-28208D68847A}" srcOrd="0" destOrd="0" presId="urn:microsoft.com/office/officeart/2005/8/layout/vList2"/>
    <dgm:cxn modelId="{6AA2D20B-B371-4334-B95A-BBFB36BFB568}" srcId="{D1FCD7C4-ACE6-4EEE-A1B8-7FD2D85AD853}" destId="{0F123631-C614-441F-8717-C6FF9D4FFCF0}" srcOrd="4" destOrd="0" parTransId="{4D4679B4-76BF-4B01-A0B1-0849664A164B}" sibTransId="{1EA80842-62AD-4E48-A940-78D54F41D505}"/>
    <dgm:cxn modelId="{C9B5E22A-704B-4441-800C-C11A64335276}" srcId="{D1FCD7C4-ACE6-4EEE-A1B8-7FD2D85AD853}" destId="{7537F932-D2A4-408C-8B02-39A739B4E861}" srcOrd="1" destOrd="0" parTransId="{7C31DC08-163D-49BF-BAD6-A1A93DC8575B}" sibTransId="{B1CDEA5D-163F-4BC9-9091-7F4AE5E9F85C}"/>
    <dgm:cxn modelId="{20FDDBA0-740F-493B-B0C1-556779CBF608}" srcId="{D1FCD7C4-ACE6-4EEE-A1B8-7FD2D85AD853}" destId="{5BA2C00E-79B8-40BD-B6A5-33FCD34D3A86}" srcOrd="3" destOrd="0" parTransId="{D0551F90-D029-404A-BE87-F7C54092351E}" sibTransId="{47A3C3E3-1E47-4BEF-B6E4-7F57812DB9C4}"/>
    <dgm:cxn modelId="{7341FF07-BC15-4CF3-94B1-7FEEA7F2FF67}" srcId="{D1FCD7C4-ACE6-4EEE-A1B8-7FD2D85AD853}" destId="{06A0D6FC-22CE-45CD-9A05-0BEAED44BABB}" srcOrd="0" destOrd="0" parTransId="{6FC6B38D-1B14-4EAA-9E34-3D1C0CAAB5F7}" sibTransId="{4F308A59-034A-4B29-B0F1-B827F60FAB59}"/>
    <dgm:cxn modelId="{8A390B49-3134-41E1-8A0A-F64907F70979}" type="presOf" srcId="{06A0D6FC-22CE-45CD-9A05-0BEAED44BABB}" destId="{4A4BB66F-A446-4FDB-B395-1740764101CA}" srcOrd="0" destOrd="0" presId="urn:microsoft.com/office/officeart/2005/8/layout/vList2"/>
    <dgm:cxn modelId="{E91874EA-BC42-43FF-B7BA-CCC349E74805}" srcId="{D1FCD7C4-ACE6-4EEE-A1B8-7FD2D85AD853}" destId="{C93519C0-3185-4050-A698-2AF9FF9EDCD2}" srcOrd="2" destOrd="0" parTransId="{6E407FB9-1B56-46E7-8D7B-7B0A3B8522D5}" sibTransId="{AE697A28-1964-471D-A6E4-2B0ADF1E517C}"/>
    <dgm:cxn modelId="{6089FECA-9F2E-4296-8FA9-A30A030239D7}" type="presOf" srcId="{D1FCD7C4-ACE6-4EEE-A1B8-7FD2D85AD853}" destId="{CBF47C2B-5F3A-4DF4-8FBD-9025AD03E5A0}" srcOrd="0" destOrd="0" presId="urn:microsoft.com/office/officeart/2005/8/layout/vList2"/>
    <dgm:cxn modelId="{D4925BE1-0D43-4CB4-92ED-1F19DE232DD4}" srcId="{D1FCD7C4-ACE6-4EEE-A1B8-7FD2D85AD853}" destId="{BCCE3DD9-27A8-40AE-B77D-A2B10E61F95E}" srcOrd="5" destOrd="0" parTransId="{AAFD18E8-F4F5-4F97-8277-1672A87CD1D4}" sibTransId="{5C3167FF-BC1C-4212-BB68-24B011734850}"/>
    <dgm:cxn modelId="{7F7E3244-D6BD-44EF-9085-27DC531B280A}" type="presParOf" srcId="{CBF47C2B-5F3A-4DF4-8FBD-9025AD03E5A0}" destId="{4A4BB66F-A446-4FDB-B395-1740764101CA}" srcOrd="0" destOrd="0" presId="urn:microsoft.com/office/officeart/2005/8/layout/vList2"/>
    <dgm:cxn modelId="{467A74E5-4BEA-4530-9121-489DC41DD943}" type="presParOf" srcId="{CBF47C2B-5F3A-4DF4-8FBD-9025AD03E5A0}" destId="{CE79F097-5FCC-4683-B9AA-09F67096DE08}" srcOrd="1" destOrd="0" presId="urn:microsoft.com/office/officeart/2005/8/layout/vList2"/>
    <dgm:cxn modelId="{B6565F5F-8DAF-44EF-8F89-852B68C32AED}" type="presParOf" srcId="{CBF47C2B-5F3A-4DF4-8FBD-9025AD03E5A0}" destId="{9A53597B-95E6-4EF2-8A0A-55081509F3E5}" srcOrd="2" destOrd="0" presId="urn:microsoft.com/office/officeart/2005/8/layout/vList2"/>
    <dgm:cxn modelId="{CC6398BF-5AED-4FE6-98D6-31C9F568F047}" type="presParOf" srcId="{CBF47C2B-5F3A-4DF4-8FBD-9025AD03E5A0}" destId="{6892D2B4-616D-4C8E-AEAF-E0637BCBD1EF}" srcOrd="3" destOrd="0" presId="urn:microsoft.com/office/officeart/2005/8/layout/vList2"/>
    <dgm:cxn modelId="{A852C9F6-9EE5-4AE1-9CF8-8D29F70ADB14}" type="presParOf" srcId="{CBF47C2B-5F3A-4DF4-8FBD-9025AD03E5A0}" destId="{1A2D6BDE-FA9A-461B-A0E1-711DE5C8F35E}" srcOrd="4" destOrd="0" presId="urn:microsoft.com/office/officeart/2005/8/layout/vList2"/>
    <dgm:cxn modelId="{3DC4B1ED-BC79-495F-9E0D-4AB699F46737}" type="presParOf" srcId="{CBF47C2B-5F3A-4DF4-8FBD-9025AD03E5A0}" destId="{47B7737E-1414-4009-8AF5-7CB1DB7D7CE8}" srcOrd="5" destOrd="0" presId="urn:microsoft.com/office/officeart/2005/8/layout/vList2"/>
    <dgm:cxn modelId="{397F14FE-9AFC-49DA-A9CB-156CC41893BA}" type="presParOf" srcId="{CBF47C2B-5F3A-4DF4-8FBD-9025AD03E5A0}" destId="{772FC839-F1F6-4D69-8824-4C7D5B054D6A}" srcOrd="6" destOrd="0" presId="urn:microsoft.com/office/officeart/2005/8/layout/vList2"/>
    <dgm:cxn modelId="{9AADBCE4-1A4F-4C75-8113-693E4C67C9AA}" type="presParOf" srcId="{CBF47C2B-5F3A-4DF4-8FBD-9025AD03E5A0}" destId="{0CB00140-C69E-4134-A582-8140BF052B1D}" srcOrd="7" destOrd="0" presId="urn:microsoft.com/office/officeart/2005/8/layout/vList2"/>
    <dgm:cxn modelId="{36234E2D-16B7-4833-80C8-A533727B9958}" type="presParOf" srcId="{CBF47C2B-5F3A-4DF4-8FBD-9025AD03E5A0}" destId="{98CD9E16-71FB-4190-B46F-329294F1380A}" srcOrd="8" destOrd="0" presId="urn:microsoft.com/office/officeart/2005/8/layout/vList2"/>
    <dgm:cxn modelId="{6DA6B99A-9B73-4012-B3E9-D7A9EB14A1DC}" type="presParOf" srcId="{CBF47C2B-5F3A-4DF4-8FBD-9025AD03E5A0}" destId="{1643CD02-30A1-460C-9886-7BB00697BD0C}" srcOrd="9" destOrd="0" presId="urn:microsoft.com/office/officeart/2005/8/layout/vList2"/>
    <dgm:cxn modelId="{9110217B-642A-4711-86C1-4F864528BE08}" type="presParOf" srcId="{CBF47C2B-5F3A-4DF4-8FBD-9025AD03E5A0}" destId="{7B49989A-B784-47B5-A9E3-28208D68847A}" srcOrd="10" destOrd="0" presId="urn:microsoft.com/office/officeart/2005/8/layout/vList2"/>
  </dgm:cxnLst>
  <dgm:bg>
    <a:solidFill>
      <a:schemeClr val="tx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0F581E-87AB-45C7-A80A-5F7F4857E6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7798780-C41C-49EF-AEF6-3B269C15A465}">
      <dgm:prSet custT="1"/>
      <dgm:spPr/>
      <dgm:t>
        <a:bodyPr/>
        <a:lstStyle/>
        <a:p>
          <a:pPr rtl="0"/>
          <a:r>
            <a:rPr lang="pt-BR" sz="4400" dirty="0" smtClean="0"/>
            <a:t>Em essência um PMO é uma unidade organizacional que presta serviços a uma série de clientes distribuídos nas diversas áreas e níveis da organização.</a:t>
          </a:r>
          <a:endParaRPr lang="pt-BR" sz="4400" dirty="0"/>
        </a:p>
      </dgm:t>
    </dgm:pt>
    <dgm:pt modelId="{AD5C2EF1-01FD-4E84-85AE-1C89322911CB}" type="parTrans" cxnId="{94D5661C-5EC4-4C82-B774-A1847B1D443D}">
      <dgm:prSet/>
      <dgm:spPr/>
      <dgm:t>
        <a:bodyPr/>
        <a:lstStyle/>
        <a:p>
          <a:endParaRPr lang="pt-BR" sz="1400"/>
        </a:p>
      </dgm:t>
    </dgm:pt>
    <dgm:pt modelId="{A1C7DF27-52E0-4FA3-AB73-200376504462}" type="sibTrans" cxnId="{94D5661C-5EC4-4C82-B774-A1847B1D443D}">
      <dgm:prSet/>
      <dgm:spPr/>
      <dgm:t>
        <a:bodyPr/>
        <a:lstStyle/>
        <a:p>
          <a:endParaRPr lang="pt-BR" sz="1400"/>
        </a:p>
      </dgm:t>
    </dgm:pt>
    <dgm:pt modelId="{33575A17-D1CD-4A1C-ACB8-66095E4213BA}" type="pres">
      <dgm:prSet presAssocID="{960F581E-87AB-45C7-A80A-5F7F4857E69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B3CB118-23AD-491F-BE8B-3861C39B07D9}" type="pres">
      <dgm:prSet presAssocID="{97798780-C41C-49EF-AEF6-3B269C15A465}" presName="thickLine" presStyleLbl="alignNode1" presStyleIdx="0" presStyleCnt="1"/>
      <dgm:spPr/>
    </dgm:pt>
    <dgm:pt modelId="{9ACD30B3-BD37-4B39-8921-AD6DFE0EBF35}" type="pres">
      <dgm:prSet presAssocID="{97798780-C41C-49EF-AEF6-3B269C15A465}" presName="horz1" presStyleCnt="0"/>
      <dgm:spPr/>
    </dgm:pt>
    <dgm:pt modelId="{A01CF4FB-93F1-4E6D-A28D-F2030F702C10}" type="pres">
      <dgm:prSet presAssocID="{97798780-C41C-49EF-AEF6-3B269C15A465}" presName="tx1" presStyleLbl="revTx" presStyleIdx="0" presStyleCnt="1"/>
      <dgm:spPr/>
      <dgm:t>
        <a:bodyPr/>
        <a:lstStyle/>
        <a:p>
          <a:endParaRPr lang="pt-BR"/>
        </a:p>
      </dgm:t>
    </dgm:pt>
    <dgm:pt modelId="{2567A361-335B-4F13-83E9-E9CC10BA3CA5}" type="pres">
      <dgm:prSet presAssocID="{97798780-C41C-49EF-AEF6-3B269C15A465}" presName="vert1" presStyleCnt="0"/>
      <dgm:spPr/>
    </dgm:pt>
  </dgm:ptLst>
  <dgm:cxnLst>
    <dgm:cxn modelId="{D9841240-A3D3-458D-9A92-DA3A542C1858}" type="presOf" srcId="{97798780-C41C-49EF-AEF6-3B269C15A465}" destId="{A01CF4FB-93F1-4E6D-A28D-F2030F702C10}" srcOrd="0" destOrd="0" presId="urn:microsoft.com/office/officeart/2008/layout/LinedList"/>
    <dgm:cxn modelId="{94D5661C-5EC4-4C82-B774-A1847B1D443D}" srcId="{960F581E-87AB-45C7-A80A-5F7F4857E696}" destId="{97798780-C41C-49EF-AEF6-3B269C15A465}" srcOrd="0" destOrd="0" parTransId="{AD5C2EF1-01FD-4E84-85AE-1C89322911CB}" sibTransId="{A1C7DF27-52E0-4FA3-AB73-200376504462}"/>
    <dgm:cxn modelId="{4C7733F4-3369-426D-A90C-82BB8A2DFE11}" type="presOf" srcId="{960F581E-87AB-45C7-A80A-5F7F4857E696}" destId="{33575A17-D1CD-4A1C-ACB8-66095E4213BA}" srcOrd="0" destOrd="0" presId="urn:microsoft.com/office/officeart/2008/layout/LinedList"/>
    <dgm:cxn modelId="{494ABADC-EA8C-4CB8-961F-D3500FB8A29D}" type="presParOf" srcId="{33575A17-D1CD-4A1C-ACB8-66095E4213BA}" destId="{9B3CB118-23AD-491F-BE8B-3861C39B07D9}" srcOrd="0" destOrd="0" presId="urn:microsoft.com/office/officeart/2008/layout/LinedList"/>
    <dgm:cxn modelId="{BF4A59D7-A72B-4657-9C8D-F794CCE4F22F}" type="presParOf" srcId="{33575A17-D1CD-4A1C-ACB8-66095E4213BA}" destId="{9ACD30B3-BD37-4B39-8921-AD6DFE0EBF35}" srcOrd="1" destOrd="0" presId="urn:microsoft.com/office/officeart/2008/layout/LinedList"/>
    <dgm:cxn modelId="{872CEEB8-9CFF-4C25-9571-9969F04D8100}" type="presParOf" srcId="{9ACD30B3-BD37-4B39-8921-AD6DFE0EBF35}" destId="{A01CF4FB-93F1-4E6D-A28D-F2030F702C10}" srcOrd="0" destOrd="0" presId="urn:microsoft.com/office/officeart/2008/layout/LinedList"/>
    <dgm:cxn modelId="{F13CBCBE-EA8F-457E-ADBA-55AD7305104C}" type="presParOf" srcId="{9ACD30B3-BD37-4B39-8921-AD6DFE0EBF35}" destId="{2567A361-335B-4F13-83E9-E9CC10BA3C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F0084-E090-4589-915D-47CD6A3C67CC}">
      <dsp:nvSpPr>
        <dsp:cNvPr id="0" name=""/>
        <dsp:cNvSpPr/>
      </dsp:nvSpPr>
      <dsp:spPr>
        <a:xfrm>
          <a:off x="975438" y="169668"/>
          <a:ext cx="3367274" cy="116940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8BE56-02CB-4A25-865D-57A0E1639B3D}">
      <dsp:nvSpPr>
        <dsp:cNvPr id="0" name=""/>
        <dsp:cNvSpPr/>
      </dsp:nvSpPr>
      <dsp:spPr>
        <a:xfrm>
          <a:off x="2338009" y="3033156"/>
          <a:ext cx="652572" cy="41764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5EA167-FDB8-48F7-96E5-903C813A0B50}">
      <dsp:nvSpPr>
        <dsp:cNvPr id="0" name=""/>
        <dsp:cNvSpPr/>
      </dsp:nvSpPr>
      <dsp:spPr>
        <a:xfrm>
          <a:off x="1098121" y="3367274"/>
          <a:ext cx="3132348" cy="78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latin typeface="Bauhaus 93" pitchFamily="82" charset="0"/>
            </a:rPr>
            <a:t>?</a:t>
          </a:r>
          <a:endParaRPr lang="pt-BR" sz="3600" kern="1200" dirty="0">
            <a:latin typeface="Bauhaus 93" pitchFamily="82" charset="0"/>
          </a:endParaRPr>
        </a:p>
      </dsp:txBody>
      <dsp:txXfrm>
        <a:off x="1098121" y="3367274"/>
        <a:ext cx="3132348" cy="783087"/>
      </dsp:txXfrm>
    </dsp:sp>
    <dsp:sp modelId="{9A1E7282-0AA4-42D6-AE13-5796AE56990D}">
      <dsp:nvSpPr>
        <dsp:cNvPr id="0" name=""/>
        <dsp:cNvSpPr/>
      </dsp:nvSpPr>
      <dsp:spPr>
        <a:xfrm>
          <a:off x="2199664" y="1429394"/>
          <a:ext cx="1174630" cy="11746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Projeto “n”</a:t>
          </a:r>
          <a:endParaRPr lang="pt-BR" sz="1600" kern="1200" dirty="0"/>
        </a:p>
      </dsp:txBody>
      <dsp:txXfrm>
        <a:off x="2371685" y="1601415"/>
        <a:ext cx="830588" cy="830588"/>
      </dsp:txXfrm>
    </dsp:sp>
    <dsp:sp modelId="{1301F0A3-B8C7-4AA3-90CE-248DB88D4C57}">
      <dsp:nvSpPr>
        <dsp:cNvPr id="0" name=""/>
        <dsp:cNvSpPr/>
      </dsp:nvSpPr>
      <dsp:spPr>
        <a:xfrm>
          <a:off x="1359150" y="548160"/>
          <a:ext cx="1174630" cy="1174630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Projeto 5</a:t>
          </a:r>
          <a:endParaRPr lang="pt-BR" sz="1600" kern="1200" dirty="0"/>
        </a:p>
      </dsp:txBody>
      <dsp:txXfrm>
        <a:off x="1531171" y="720181"/>
        <a:ext cx="830588" cy="830588"/>
      </dsp:txXfrm>
    </dsp:sp>
    <dsp:sp modelId="{9E078A6E-2E39-40F4-900F-0ED8E6BF7468}">
      <dsp:nvSpPr>
        <dsp:cNvPr id="0" name=""/>
        <dsp:cNvSpPr/>
      </dsp:nvSpPr>
      <dsp:spPr>
        <a:xfrm>
          <a:off x="2559884" y="264161"/>
          <a:ext cx="1174630" cy="1174630"/>
        </a:xfrm>
        <a:prstGeom prst="ellipse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Projeto 4</a:t>
          </a:r>
          <a:endParaRPr lang="pt-BR" sz="1600" kern="1200" dirty="0"/>
        </a:p>
      </dsp:txBody>
      <dsp:txXfrm>
        <a:off x="2731905" y="436182"/>
        <a:ext cx="830588" cy="830588"/>
      </dsp:txXfrm>
    </dsp:sp>
    <dsp:sp modelId="{70B7B8AB-6969-4BE1-8A06-1F3D82CBC4F1}">
      <dsp:nvSpPr>
        <dsp:cNvPr id="0" name=""/>
        <dsp:cNvSpPr/>
      </dsp:nvSpPr>
      <dsp:spPr>
        <a:xfrm>
          <a:off x="840674" y="24991"/>
          <a:ext cx="3654406" cy="292352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3DDC9-0810-4E24-9FC9-CCFC9BE50C5B}">
      <dsp:nvSpPr>
        <dsp:cNvPr id="0" name=""/>
        <dsp:cNvSpPr/>
      </dsp:nvSpPr>
      <dsp:spPr>
        <a:xfrm>
          <a:off x="2964505" y="1103944"/>
          <a:ext cx="136696" cy="1066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229"/>
              </a:lnTo>
              <a:lnTo>
                <a:pt x="136696" y="106622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4DCBC-F28F-4487-A2E4-729491F23898}">
      <dsp:nvSpPr>
        <dsp:cNvPr id="0" name=""/>
        <dsp:cNvSpPr/>
      </dsp:nvSpPr>
      <dsp:spPr>
        <a:xfrm>
          <a:off x="2964505" y="1103944"/>
          <a:ext cx="136696" cy="419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201"/>
              </a:lnTo>
              <a:lnTo>
                <a:pt x="136696" y="41920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01E91-99CB-4427-825F-261E0446FF36}">
      <dsp:nvSpPr>
        <dsp:cNvPr id="0" name=""/>
        <dsp:cNvSpPr/>
      </dsp:nvSpPr>
      <dsp:spPr>
        <a:xfrm>
          <a:off x="2226346" y="456915"/>
          <a:ext cx="1102681" cy="191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87"/>
              </a:lnTo>
              <a:lnTo>
                <a:pt x="1102681" y="95687"/>
              </a:lnTo>
              <a:lnTo>
                <a:pt x="1102681" y="1913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D4955-762B-405F-8315-7176E41E8D42}">
      <dsp:nvSpPr>
        <dsp:cNvPr id="0" name=""/>
        <dsp:cNvSpPr/>
      </dsp:nvSpPr>
      <dsp:spPr>
        <a:xfrm>
          <a:off x="1861823" y="1103944"/>
          <a:ext cx="136696" cy="2360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285"/>
              </a:lnTo>
              <a:lnTo>
                <a:pt x="136696" y="236028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43681-C940-47CE-888C-0689FF4CE4FF}">
      <dsp:nvSpPr>
        <dsp:cNvPr id="0" name=""/>
        <dsp:cNvSpPr/>
      </dsp:nvSpPr>
      <dsp:spPr>
        <a:xfrm>
          <a:off x="1861823" y="1103944"/>
          <a:ext cx="136696" cy="1713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257"/>
              </a:lnTo>
              <a:lnTo>
                <a:pt x="136696" y="171325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99398-0948-4262-BDA5-C93DFDC4643A}">
      <dsp:nvSpPr>
        <dsp:cNvPr id="0" name=""/>
        <dsp:cNvSpPr/>
      </dsp:nvSpPr>
      <dsp:spPr>
        <a:xfrm>
          <a:off x="1861823" y="1103944"/>
          <a:ext cx="136696" cy="1066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229"/>
              </a:lnTo>
              <a:lnTo>
                <a:pt x="136696" y="106622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EBF5C-122A-4B77-990A-A3F773728A7B}">
      <dsp:nvSpPr>
        <dsp:cNvPr id="0" name=""/>
        <dsp:cNvSpPr/>
      </dsp:nvSpPr>
      <dsp:spPr>
        <a:xfrm>
          <a:off x="1861823" y="1103944"/>
          <a:ext cx="136696" cy="419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201"/>
              </a:lnTo>
              <a:lnTo>
                <a:pt x="136696" y="41920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55383-C451-42AF-B9DC-27DAB79440C8}">
      <dsp:nvSpPr>
        <dsp:cNvPr id="0" name=""/>
        <dsp:cNvSpPr/>
      </dsp:nvSpPr>
      <dsp:spPr>
        <a:xfrm>
          <a:off x="2180626" y="456915"/>
          <a:ext cx="91440" cy="1913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3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5D7FB-5293-4348-BD7B-B26B51D840DD}">
      <dsp:nvSpPr>
        <dsp:cNvPr id="0" name=""/>
        <dsp:cNvSpPr/>
      </dsp:nvSpPr>
      <dsp:spPr>
        <a:xfrm>
          <a:off x="759141" y="1103944"/>
          <a:ext cx="136696" cy="1713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257"/>
              </a:lnTo>
              <a:lnTo>
                <a:pt x="136696" y="171325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25826-9630-4738-BB58-D7C3F6915A83}">
      <dsp:nvSpPr>
        <dsp:cNvPr id="0" name=""/>
        <dsp:cNvSpPr/>
      </dsp:nvSpPr>
      <dsp:spPr>
        <a:xfrm>
          <a:off x="759141" y="1103944"/>
          <a:ext cx="136696" cy="1066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229"/>
              </a:lnTo>
              <a:lnTo>
                <a:pt x="136696" y="106622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34E72-10C4-4C35-B165-28E51131DFD0}">
      <dsp:nvSpPr>
        <dsp:cNvPr id="0" name=""/>
        <dsp:cNvSpPr/>
      </dsp:nvSpPr>
      <dsp:spPr>
        <a:xfrm>
          <a:off x="759141" y="1103944"/>
          <a:ext cx="136696" cy="419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201"/>
              </a:lnTo>
              <a:lnTo>
                <a:pt x="136696" y="41920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7E770-4AF8-46F2-9858-48A45F52F1CD}">
      <dsp:nvSpPr>
        <dsp:cNvPr id="0" name=""/>
        <dsp:cNvSpPr/>
      </dsp:nvSpPr>
      <dsp:spPr>
        <a:xfrm>
          <a:off x="1123664" y="456915"/>
          <a:ext cx="1102681" cy="191374"/>
        </a:xfrm>
        <a:custGeom>
          <a:avLst/>
          <a:gdLst/>
          <a:ahLst/>
          <a:cxnLst/>
          <a:rect l="0" t="0" r="0" b="0"/>
          <a:pathLst>
            <a:path>
              <a:moveTo>
                <a:pt x="1102681" y="0"/>
              </a:moveTo>
              <a:lnTo>
                <a:pt x="1102681" y="95687"/>
              </a:lnTo>
              <a:lnTo>
                <a:pt x="0" y="95687"/>
              </a:lnTo>
              <a:lnTo>
                <a:pt x="0" y="1913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B6B65-4BB1-4DAA-BB62-2C13EC38189E}">
      <dsp:nvSpPr>
        <dsp:cNvPr id="0" name=""/>
        <dsp:cNvSpPr/>
      </dsp:nvSpPr>
      <dsp:spPr>
        <a:xfrm>
          <a:off x="1770692" y="1262"/>
          <a:ext cx="911307" cy="4556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Gerente do PMO</a:t>
          </a:r>
          <a:endParaRPr lang="pt-BR" sz="1500" kern="1200" dirty="0"/>
        </a:p>
      </dsp:txBody>
      <dsp:txXfrm>
        <a:off x="1770692" y="1262"/>
        <a:ext cx="911307" cy="455653"/>
      </dsp:txXfrm>
    </dsp:sp>
    <dsp:sp modelId="{CBE3CC42-C509-4F16-995A-90368F732B64}">
      <dsp:nvSpPr>
        <dsp:cNvPr id="0" name=""/>
        <dsp:cNvSpPr/>
      </dsp:nvSpPr>
      <dsp:spPr>
        <a:xfrm>
          <a:off x="668011" y="648290"/>
          <a:ext cx="911307" cy="4556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Gerentes de Projeto</a:t>
          </a:r>
          <a:endParaRPr lang="pt-BR" sz="1500" kern="1200" dirty="0"/>
        </a:p>
      </dsp:txBody>
      <dsp:txXfrm>
        <a:off x="668011" y="648290"/>
        <a:ext cx="911307" cy="455653"/>
      </dsp:txXfrm>
    </dsp:sp>
    <dsp:sp modelId="{016DF1F5-2BBC-4F04-9BB9-78B87419C480}">
      <dsp:nvSpPr>
        <dsp:cNvPr id="0" name=""/>
        <dsp:cNvSpPr/>
      </dsp:nvSpPr>
      <dsp:spPr>
        <a:xfrm>
          <a:off x="895837" y="1295318"/>
          <a:ext cx="911307" cy="45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Gerente 1</a:t>
          </a:r>
          <a:endParaRPr lang="pt-BR" sz="1500" kern="1200" dirty="0"/>
        </a:p>
      </dsp:txBody>
      <dsp:txXfrm>
        <a:off x="895837" y="1295318"/>
        <a:ext cx="911307" cy="455653"/>
      </dsp:txXfrm>
    </dsp:sp>
    <dsp:sp modelId="{5F334803-B194-4A1A-9831-B95BB4CFDFBC}">
      <dsp:nvSpPr>
        <dsp:cNvPr id="0" name=""/>
        <dsp:cNvSpPr/>
      </dsp:nvSpPr>
      <dsp:spPr>
        <a:xfrm>
          <a:off x="895837" y="1942346"/>
          <a:ext cx="911307" cy="45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Gerente 2</a:t>
          </a:r>
          <a:endParaRPr lang="pt-BR" sz="1500" kern="1200" dirty="0"/>
        </a:p>
      </dsp:txBody>
      <dsp:txXfrm>
        <a:off x="895837" y="1942346"/>
        <a:ext cx="911307" cy="455653"/>
      </dsp:txXfrm>
    </dsp:sp>
    <dsp:sp modelId="{23F4709A-D1BD-4B7A-BC2E-4CD718FEB10C}">
      <dsp:nvSpPr>
        <dsp:cNvPr id="0" name=""/>
        <dsp:cNvSpPr/>
      </dsp:nvSpPr>
      <dsp:spPr>
        <a:xfrm>
          <a:off x="895837" y="2589374"/>
          <a:ext cx="911307" cy="45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Gerente 3</a:t>
          </a:r>
          <a:endParaRPr lang="pt-BR" sz="1500" kern="1200" dirty="0"/>
        </a:p>
      </dsp:txBody>
      <dsp:txXfrm>
        <a:off x="895837" y="2589374"/>
        <a:ext cx="911307" cy="455653"/>
      </dsp:txXfrm>
    </dsp:sp>
    <dsp:sp modelId="{251306E3-38FD-427A-9239-085E28B3E910}">
      <dsp:nvSpPr>
        <dsp:cNvPr id="0" name=""/>
        <dsp:cNvSpPr/>
      </dsp:nvSpPr>
      <dsp:spPr>
        <a:xfrm>
          <a:off x="1770692" y="648290"/>
          <a:ext cx="911307" cy="4556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Assistentes de Projeto</a:t>
          </a:r>
          <a:endParaRPr lang="pt-BR" sz="1500" kern="1200" dirty="0"/>
        </a:p>
      </dsp:txBody>
      <dsp:txXfrm>
        <a:off x="1770692" y="648290"/>
        <a:ext cx="911307" cy="455653"/>
      </dsp:txXfrm>
    </dsp:sp>
    <dsp:sp modelId="{1655C0EA-24AA-4EB7-A5E4-F7006F248F38}">
      <dsp:nvSpPr>
        <dsp:cNvPr id="0" name=""/>
        <dsp:cNvSpPr/>
      </dsp:nvSpPr>
      <dsp:spPr>
        <a:xfrm>
          <a:off x="1998519" y="1295318"/>
          <a:ext cx="911307" cy="45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Assistente 1</a:t>
          </a:r>
          <a:endParaRPr lang="pt-BR" sz="1500" kern="1200" dirty="0"/>
        </a:p>
      </dsp:txBody>
      <dsp:txXfrm>
        <a:off x="1998519" y="1295318"/>
        <a:ext cx="911307" cy="455653"/>
      </dsp:txXfrm>
    </dsp:sp>
    <dsp:sp modelId="{5B3E0091-98E5-4D6C-BDF7-79D3A987E901}">
      <dsp:nvSpPr>
        <dsp:cNvPr id="0" name=""/>
        <dsp:cNvSpPr/>
      </dsp:nvSpPr>
      <dsp:spPr>
        <a:xfrm>
          <a:off x="1998519" y="1942346"/>
          <a:ext cx="911307" cy="45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Assistente 2</a:t>
          </a:r>
          <a:endParaRPr lang="pt-BR" sz="1500" kern="1200" dirty="0"/>
        </a:p>
      </dsp:txBody>
      <dsp:txXfrm>
        <a:off x="1998519" y="1942346"/>
        <a:ext cx="911307" cy="455653"/>
      </dsp:txXfrm>
    </dsp:sp>
    <dsp:sp modelId="{E351A83F-7EE3-49FB-B58F-045E07D522FF}">
      <dsp:nvSpPr>
        <dsp:cNvPr id="0" name=""/>
        <dsp:cNvSpPr/>
      </dsp:nvSpPr>
      <dsp:spPr>
        <a:xfrm>
          <a:off x="1998519" y="2589374"/>
          <a:ext cx="911307" cy="45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Assistente 3</a:t>
          </a:r>
          <a:endParaRPr lang="pt-BR" sz="1500" kern="1200" dirty="0"/>
        </a:p>
      </dsp:txBody>
      <dsp:txXfrm>
        <a:off x="1998519" y="2589374"/>
        <a:ext cx="911307" cy="455653"/>
      </dsp:txXfrm>
    </dsp:sp>
    <dsp:sp modelId="{7EE79EF7-8B95-49C5-A5FB-8CE8E2517621}">
      <dsp:nvSpPr>
        <dsp:cNvPr id="0" name=""/>
        <dsp:cNvSpPr/>
      </dsp:nvSpPr>
      <dsp:spPr>
        <a:xfrm>
          <a:off x="1998519" y="3236403"/>
          <a:ext cx="911307" cy="45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Assistente 4</a:t>
          </a:r>
          <a:endParaRPr lang="pt-BR" sz="1500" kern="1200" dirty="0"/>
        </a:p>
      </dsp:txBody>
      <dsp:txXfrm>
        <a:off x="1998519" y="3236403"/>
        <a:ext cx="911307" cy="455653"/>
      </dsp:txXfrm>
    </dsp:sp>
    <dsp:sp modelId="{AEF68973-87AF-4755-942B-8530596E64AE}">
      <dsp:nvSpPr>
        <dsp:cNvPr id="0" name=""/>
        <dsp:cNvSpPr/>
      </dsp:nvSpPr>
      <dsp:spPr>
        <a:xfrm>
          <a:off x="2873374" y="648290"/>
          <a:ext cx="911307" cy="4556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Instrutores</a:t>
          </a:r>
          <a:endParaRPr lang="pt-BR" sz="1500" kern="1200" dirty="0"/>
        </a:p>
      </dsp:txBody>
      <dsp:txXfrm>
        <a:off x="2873374" y="648290"/>
        <a:ext cx="911307" cy="455653"/>
      </dsp:txXfrm>
    </dsp:sp>
    <dsp:sp modelId="{A7952BCC-3DB2-4ECC-B49B-AA472CAE73C1}">
      <dsp:nvSpPr>
        <dsp:cNvPr id="0" name=""/>
        <dsp:cNvSpPr/>
      </dsp:nvSpPr>
      <dsp:spPr>
        <a:xfrm>
          <a:off x="3101201" y="1295318"/>
          <a:ext cx="911307" cy="45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Instrutor 1</a:t>
          </a:r>
          <a:endParaRPr lang="pt-BR" sz="1500" kern="1200" dirty="0"/>
        </a:p>
      </dsp:txBody>
      <dsp:txXfrm>
        <a:off x="3101201" y="1295318"/>
        <a:ext cx="911307" cy="455653"/>
      </dsp:txXfrm>
    </dsp:sp>
    <dsp:sp modelId="{926DDE65-6590-4084-B7E9-9758678F1A7B}">
      <dsp:nvSpPr>
        <dsp:cNvPr id="0" name=""/>
        <dsp:cNvSpPr/>
      </dsp:nvSpPr>
      <dsp:spPr>
        <a:xfrm>
          <a:off x="3101201" y="1942346"/>
          <a:ext cx="911307" cy="45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Instrutor 2</a:t>
          </a:r>
          <a:endParaRPr lang="pt-BR" sz="1500" kern="1200" dirty="0"/>
        </a:p>
      </dsp:txBody>
      <dsp:txXfrm>
        <a:off x="3101201" y="1942346"/>
        <a:ext cx="911307" cy="4556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21F7C-AFED-4AD6-8BE6-00167D617919}">
      <dsp:nvSpPr>
        <dsp:cNvPr id="0" name=""/>
        <dsp:cNvSpPr/>
      </dsp:nvSpPr>
      <dsp:spPr>
        <a:xfrm>
          <a:off x="832065" y="181"/>
          <a:ext cx="2588953" cy="177121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Competência Técnica</a:t>
          </a:r>
          <a:endParaRPr lang="pt-BR" sz="1800" b="1" kern="1200" dirty="0"/>
        </a:p>
      </dsp:txBody>
      <dsp:txXfrm>
        <a:off x="1211208" y="259570"/>
        <a:ext cx="1830667" cy="1252439"/>
      </dsp:txXfrm>
    </dsp:sp>
    <dsp:sp modelId="{7EA31082-3454-441A-A602-493C880EB17C}">
      <dsp:nvSpPr>
        <dsp:cNvPr id="0" name=""/>
        <dsp:cNvSpPr/>
      </dsp:nvSpPr>
      <dsp:spPr>
        <a:xfrm>
          <a:off x="1612889" y="1915221"/>
          <a:ext cx="1027306" cy="1027306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b="1" kern="1200"/>
        </a:p>
      </dsp:txBody>
      <dsp:txXfrm>
        <a:off x="1749058" y="2308063"/>
        <a:ext cx="754968" cy="241622"/>
      </dsp:txXfrm>
    </dsp:sp>
    <dsp:sp modelId="{9F64E791-7C97-4F03-8599-D2BBE4320021}">
      <dsp:nvSpPr>
        <dsp:cNvPr id="0" name=""/>
        <dsp:cNvSpPr/>
      </dsp:nvSpPr>
      <dsp:spPr>
        <a:xfrm>
          <a:off x="832065" y="3086350"/>
          <a:ext cx="2588953" cy="1771217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Competência Comportamental</a:t>
          </a:r>
          <a:endParaRPr lang="pt-BR" sz="1800" b="1" kern="1200" dirty="0"/>
        </a:p>
      </dsp:txBody>
      <dsp:txXfrm>
        <a:off x="1211208" y="3345739"/>
        <a:ext cx="1830667" cy="1252439"/>
      </dsp:txXfrm>
    </dsp:sp>
    <dsp:sp modelId="{5ED16321-CA13-4250-A9A8-E2C1E2E14A5A}">
      <dsp:nvSpPr>
        <dsp:cNvPr id="0" name=""/>
        <dsp:cNvSpPr/>
      </dsp:nvSpPr>
      <dsp:spPr>
        <a:xfrm>
          <a:off x="3686701" y="2099428"/>
          <a:ext cx="563247" cy="6588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kern="1200"/>
        </a:p>
      </dsp:txBody>
      <dsp:txXfrm>
        <a:off x="3686701" y="2231206"/>
        <a:ext cx="394273" cy="395336"/>
      </dsp:txXfrm>
    </dsp:sp>
    <dsp:sp modelId="{D1AA681D-2305-423F-9038-09A379EDF376}">
      <dsp:nvSpPr>
        <dsp:cNvPr id="0" name=""/>
        <dsp:cNvSpPr/>
      </dsp:nvSpPr>
      <dsp:spPr>
        <a:xfrm>
          <a:off x="4483749" y="657657"/>
          <a:ext cx="3542434" cy="354243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kern="1200" dirty="0" smtClean="0"/>
            <a:t>Competência Profissional</a:t>
          </a:r>
          <a:endParaRPr lang="pt-BR" sz="3400" b="1" kern="1200" dirty="0"/>
        </a:p>
      </dsp:txBody>
      <dsp:txXfrm>
        <a:off x="5002526" y="1176434"/>
        <a:ext cx="2504880" cy="25048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C7693-D92E-4B4C-B9D3-D4D938F1DBE9}">
      <dsp:nvSpPr>
        <dsp:cNvPr id="0" name=""/>
        <dsp:cNvSpPr/>
      </dsp:nvSpPr>
      <dsp:spPr>
        <a:xfrm>
          <a:off x="0" y="592"/>
          <a:ext cx="88583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867B2-0902-41C8-9CDC-448C44D35ACD}">
      <dsp:nvSpPr>
        <dsp:cNvPr id="0" name=""/>
        <dsp:cNvSpPr/>
      </dsp:nvSpPr>
      <dsp:spPr>
        <a:xfrm>
          <a:off x="0" y="592"/>
          <a:ext cx="8858312" cy="485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CAPACIDADE DE INFLUÊNCIA</a:t>
          </a:r>
          <a:endParaRPr lang="pt-BR" sz="2200" kern="1200"/>
        </a:p>
      </dsp:txBody>
      <dsp:txXfrm>
        <a:off x="0" y="592"/>
        <a:ext cx="8858312" cy="485659"/>
      </dsp:txXfrm>
    </dsp:sp>
    <dsp:sp modelId="{B0CA1E18-0D35-4492-BDDC-E4778F7B96CC}">
      <dsp:nvSpPr>
        <dsp:cNvPr id="0" name=""/>
        <dsp:cNvSpPr/>
      </dsp:nvSpPr>
      <dsp:spPr>
        <a:xfrm>
          <a:off x="0" y="486252"/>
          <a:ext cx="88583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F1BFE-93F7-4C42-A7B6-C8A83DE6DDB7}">
      <dsp:nvSpPr>
        <dsp:cNvPr id="0" name=""/>
        <dsp:cNvSpPr/>
      </dsp:nvSpPr>
      <dsp:spPr>
        <a:xfrm>
          <a:off x="0" y="486252"/>
          <a:ext cx="8858312" cy="485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CAPACIDADE DE INTEGRAÇÃO </a:t>
          </a:r>
          <a:endParaRPr lang="pt-BR" sz="2200" kern="1200"/>
        </a:p>
      </dsp:txBody>
      <dsp:txXfrm>
        <a:off x="0" y="486252"/>
        <a:ext cx="8858312" cy="485659"/>
      </dsp:txXfrm>
    </dsp:sp>
    <dsp:sp modelId="{1D8AD1F4-C203-4F8A-91D7-37384F806CA9}">
      <dsp:nvSpPr>
        <dsp:cNvPr id="0" name=""/>
        <dsp:cNvSpPr/>
      </dsp:nvSpPr>
      <dsp:spPr>
        <a:xfrm>
          <a:off x="0" y="971912"/>
          <a:ext cx="88583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2AD0D-09EE-40D2-BE79-E950B522A6F2}">
      <dsp:nvSpPr>
        <dsp:cNvPr id="0" name=""/>
        <dsp:cNvSpPr/>
      </dsp:nvSpPr>
      <dsp:spPr>
        <a:xfrm>
          <a:off x="0" y="971912"/>
          <a:ext cx="8858312" cy="485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GESTÃO DE CONFLITOS </a:t>
          </a:r>
          <a:endParaRPr lang="pt-BR" sz="2200" kern="1200"/>
        </a:p>
      </dsp:txBody>
      <dsp:txXfrm>
        <a:off x="0" y="971912"/>
        <a:ext cx="8858312" cy="485659"/>
      </dsp:txXfrm>
    </dsp:sp>
    <dsp:sp modelId="{3BA8079F-C9C3-44D0-9A1B-9D6121047460}">
      <dsp:nvSpPr>
        <dsp:cNvPr id="0" name=""/>
        <dsp:cNvSpPr/>
      </dsp:nvSpPr>
      <dsp:spPr>
        <a:xfrm>
          <a:off x="0" y="1457572"/>
          <a:ext cx="88583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35DEA-FE76-4D7A-AECE-0DBEA96FA895}">
      <dsp:nvSpPr>
        <dsp:cNvPr id="0" name=""/>
        <dsp:cNvSpPr/>
      </dsp:nvSpPr>
      <dsp:spPr>
        <a:xfrm>
          <a:off x="0" y="1457572"/>
          <a:ext cx="8858312" cy="485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COMUNICAÇÃO EFICAZ </a:t>
          </a:r>
          <a:endParaRPr lang="pt-BR" sz="2200" kern="1200"/>
        </a:p>
      </dsp:txBody>
      <dsp:txXfrm>
        <a:off x="0" y="1457572"/>
        <a:ext cx="8858312" cy="485659"/>
      </dsp:txXfrm>
    </dsp:sp>
    <dsp:sp modelId="{31684504-33F9-457A-A94F-BC0166D6F918}">
      <dsp:nvSpPr>
        <dsp:cNvPr id="0" name=""/>
        <dsp:cNvSpPr/>
      </dsp:nvSpPr>
      <dsp:spPr>
        <a:xfrm>
          <a:off x="0" y="1943232"/>
          <a:ext cx="88583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6F61D-2CB3-4181-B9F5-B122A45ECE2A}">
      <dsp:nvSpPr>
        <dsp:cNvPr id="0" name=""/>
        <dsp:cNvSpPr/>
      </dsp:nvSpPr>
      <dsp:spPr>
        <a:xfrm>
          <a:off x="0" y="1943232"/>
          <a:ext cx="8858312" cy="485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GESTÃO DE PROJETOS </a:t>
          </a:r>
          <a:endParaRPr lang="pt-BR" sz="2200" kern="1200"/>
        </a:p>
      </dsp:txBody>
      <dsp:txXfrm>
        <a:off x="0" y="1943232"/>
        <a:ext cx="8858312" cy="485659"/>
      </dsp:txXfrm>
    </dsp:sp>
    <dsp:sp modelId="{90702D38-3E67-4BFD-A252-0046327F4668}">
      <dsp:nvSpPr>
        <dsp:cNvPr id="0" name=""/>
        <dsp:cNvSpPr/>
      </dsp:nvSpPr>
      <dsp:spPr>
        <a:xfrm>
          <a:off x="0" y="2428891"/>
          <a:ext cx="88583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45F8A-C2B9-4B2F-BAD4-EF342DE2812C}">
      <dsp:nvSpPr>
        <dsp:cNvPr id="0" name=""/>
        <dsp:cNvSpPr/>
      </dsp:nvSpPr>
      <dsp:spPr>
        <a:xfrm>
          <a:off x="0" y="2428891"/>
          <a:ext cx="8858312" cy="485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ORGANIZAÇÃO &amp; PROCESSOS </a:t>
          </a:r>
          <a:endParaRPr lang="pt-BR" sz="2200" kern="1200"/>
        </a:p>
      </dsp:txBody>
      <dsp:txXfrm>
        <a:off x="0" y="2428891"/>
        <a:ext cx="8858312" cy="485659"/>
      </dsp:txXfrm>
    </dsp:sp>
    <dsp:sp modelId="{0BDAA672-3747-4FD9-804F-5AC8B8672774}">
      <dsp:nvSpPr>
        <dsp:cNvPr id="0" name=""/>
        <dsp:cNvSpPr/>
      </dsp:nvSpPr>
      <dsp:spPr>
        <a:xfrm>
          <a:off x="0" y="2914551"/>
          <a:ext cx="88583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4AC93-2F2B-406D-9E97-64A5367A763B}">
      <dsp:nvSpPr>
        <dsp:cNvPr id="0" name=""/>
        <dsp:cNvSpPr/>
      </dsp:nvSpPr>
      <dsp:spPr>
        <a:xfrm>
          <a:off x="0" y="2914551"/>
          <a:ext cx="8858312" cy="485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EMPREENDEDORISMO </a:t>
          </a:r>
          <a:endParaRPr lang="pt-BR" sz="2200" kern="1200"/>
        </a:p>
      </dsp:txBody>
      <dsp:txXfrm>
        <a:off x="0" y="2914551"/>
        <a:ext cx="8858312" cy="485659"/>
      </dsp:txXfrm>
    </dsp:sp>
    <dsp:sp modelId="{374AF940-B950-439A-96C4-A3C9C7EF8BF7}">
      <dsp:nvSpPr>
        <dsp:cNvPr id="0" name=""/>
        <dsp:cNvSpPr/>
      </dsp:nvSpPr>
      <dsp:spPr>
        <a:xfrm>
          <a:off x="0" y="3400211"/>
          <a:ext cx="88583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EC567-4AC3-46F5-89E7-45929A141617}">
      <dsp:nvSpPr>
        <dsp:cNvPr id="0" name=""/>
        <dsp:cNvSpPr/>
      </dsp:nvSpPr>
      <dsp:spPr>
        <a:xfrm>
          <a:off x="0" y="3400211"/>
          <a:ext cx="8858312" cy="485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RELACIONAMENTO INTERPESSOAL </a:t>
          </a:r>
          <a:endParaRPr lang="pt-BR" sz="2200" kern="1200"/>
        </a:p>
      </dsp:txBody>
      <dsp:txXfrm>
        <a:off x="0" y="3400211"/>
        <a:ext cx="8858312" cy="485659"/>
      </dsp:txXfrm>
    </dsp:sp>
    <dsp:sp modelId="{D8EBAD15-07D7-4F3F-A300-438C97B50510}">
      <dsp:nvSpPr>
        <dsp:cNvPr id="0" name=""/>
        <dsp:cNvSpPr/>
      </dsp:nvSpPr>
      <dsp:spPr>
        <a:xfrm>
          <a:off x="0" y="3885871"/>
          <a:ext cx="88583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D40F9-31ED-4E1F-81B0-B68C102439D5}">
      <dsp:nvSpPr>
        <dsp:cNvPr id="0" name=""/>
        <dsp:cNvSpPr/>
      </dsp:nvSpPr>
      <dsp:spPr>
        <a:xfrm>
          <a:off x="0" y="3885871"/>
          <a:ext cx="8858312" cy="485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FOCO NO CLIENTE (GESTÃO DE </a:t>
          </a:r>
          <a:r>
            <a:rPr lang="en-US" sz="2200" b="1" i="1" kern="1200" smtClean="0"/>
            <a:t>STAKEHOLDERS</a:t>
          </a:r>
          <a:r>
            <a:rPr lang="en-US" sz="2200" b="1" kern="1200" smtClean="0"/>
            <a:t>)</a:t>
          </a:r>
          <a:endParaRPr lang="pt-BR" sz="2200" kern="1200"/>
        </a:p>
      </dsp:txBody>
      <dsp:txXfrm>
        <a:off x="0" y="3885871"/>
        <a:ext cx="8858312" cy="485659"/>
      </dsp:txXfrm>
    </dsp:sp>
    <dsp:sp modelId="{C877DE11-8D6F-427A-BE94-CA2A6EBA9446}">
      <dsp:nvSpPr>
        <dsp:cNvPr id="0" name=""/>
        <dsp:cNvSpPr/>
      </dsp:nvSpPr>
      <dsp:spPr>
        <a:xfrm>
          <a:off x="0" y="4371531"/>
          <a:ext cx="88583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F56DF-70CF-49C0-A456-1362BA56A595}">
      <dsp:nvSpPr>
        <dsp:cNvPr id="0" name=""/>
        <dsp:cNvSpPr/>
      </dsp:nvSpPr>
      <dsp:spPr>
        <a:xfrm>
          <a:off x="0" y="4371531"/>
          <a:ext cx="8858312" cy="485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GESTÃO DO CONHECIMENTO </a:t>
          </a:r>
          <a:endParaRPr lang="pt-BR" sz="2200" kern="1200"/>
        </a:p>
      </dsp:txBody>
      <dsp:txXfrm>
        <a:off x="0" y="4371531"/>
        <a:ext cx="8858312" cy="4856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2FB88-79A3-4585-A1A1-105E75415EC0}">
      <dsp:nvSpPr>
        <dsp:cNvPr id="0" name=""/>
        <dsp:cNvSpPr/>
      </dsp:nvSpPr>
      <dsp:spPr>
        <a:xfrm>
          <a:off x="0" y="0"/>
          <a:ext cx="8858250" cy="610754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Graduação em processamento de dados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Pós-graduação em Qualidade Total e Reengenharia</a:t>
          </a:r>
          <a:endParaRPr lang="pt-BR" sz="1400" b="1" kern="1200" dirty="0"/>
        </a:p>
      </dsp:txBody>
      <dsp:txXfrm>
        <a:off x="29815" y="29815"/>
        <a:ext cx="8798620" cy="551124"/>
      </dsp:txXfrm>
    </dsp:sp>
    <dsp:sp modelId="{3D5F983D-0060-4FFC-A036-A96F737E66FE}">
      <dsp:nvSpPr>
        <dsp:cNvPr id="0" name=""/>
        <dsp:cNvSpPr/>
      </dsp:nvSpPr>
      <dsp:spPr>
        <a:xfrm>
          <a:off x="0" y="622106"/>
          <a:ext cx="8858250" cy="610754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Certificações: PMP, CBPP, </a:t>
          </a:r>
          <a:r>
            <a:rPr lang="pt-BR" sz="1400" b="1" kern="1200" dirty="0" err="1" smtClean="0"/>
            <a:t>ScrumMaster</a:t>
          </a:r>
          <a:r>
            <a:rPr lang="pt-BR" sz="1400" b="1" kern="1200" dirty="0" smtClean="0"/>
            <a:t> e ITIL Foundations</a:t>
          </a:r>
          <a:endParaRPr lang="pt-BR" sz="1400" b="1" kern="1200" dirty="0"/>
        </a:p>
      </dsp:txBody>
      <dsp:txXfrm>
        <a:off x="29815" y="651921"/>
        <a:ext cx="8798620" cy="551124"/>
      </dsp:txXfrm>
    </dsp:sp>
    <dsp:sp modelId="{EB250811-8510-4FA7-94DA-9E363CD2A230}">
      <dsp:nvSpPr>
        <dsp:cNvPr id="0" name=""/>
        <dsp:cNvSpPr/>
      </dsp:nvSpPr>
      <dsp:spPr>
        <a:xfrm>
          <a:off x="0" y="1242359"/>
          <a:ext cx="8858250" cy="610754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Graduado no programa internacional de capacitação em liderança “PMI </a:t>
          </a:r>
          <a:r>
            <a:rPr lang="pt-BR" sz="1400" b="1" kern="1200" dirty="0" err="1" smtClean="0"/>
            <a:t>Leadership</a:t>
          </a:r>
          <a:r>
            <a:rPr lang="pt-BR" sz="1400" b="1" kern="1200" dirty="0" smtClean="0"/>
            <a:t> </a:t>
          </a:r>
          <a:r>
            <a:rPr lang="pt-BR" sz="1400" b="1" kern="1200" dirty="0" err="1" smtClean="0"/>
            <a:t>Institute</a:t>
          </a:r>
          <a:r>
            <a:rPr lang="pt-BR" sz="1400" b="1" kern="1200" dirty="0" smtClean="0"/>
            <a:t> Master </a:t>
          </a:r>
          <a:r>
            <a:rPr lang="pt-BR" sz="1400" b="1" kern="1200" dirty="0" err="1" smtClean="0"/>
            <a:t>Class</a:t>
          </a:r>
          <a:r>
            <a:rPr lang="pt-BR" sz="1400" b="1" kern="1200" dirty="0" smtClean="0"/>
            <a:t>” (turma 2013)</a:t>
          </a:r>
          <a:endParaRPr lang="pt-BR" sz="1400" b="1" kern="1200" dirty="0"/>
        </a:p>
      </dsp:txBody>
      <dsp:txXfrm>
        <a:off x="29815" y="1272174"/>
        <a:ext cx="8798620" cy="551124"/>
      </dsp:txXfrm>
    </dsp:sp>
    <dsp:sp modelId="{D4F9DED8-D1D1-4940-ABE4-A23155AC56A2}">
      <dsp:nvSpPr>
        <dsp:cNvPr id="0" name=""/>
        <dsp:cNvSpPr/>
      </dsp:nvSpPr>
      <dsp:spPr>
        <a:xfrm>
          <a:off x="0" y="1862612"/>
          <a:ext cx="8858250" cy="610754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Criador dos modelos </a:t>
          </a:r>
          <a:r>
            <a:rPr lang="pt-BR" sz="1400" b="1" kern="1200" dirty="0" err="1" smtClean="0">
              <a:solidFill>
                <a:srgbClr val="006600"/>
              </a:solidFill>
            </a:rPr>
            <a:t>SP</a:t>
          </a:r>
          <a:r>
            <a:rPr lang="pt-BR" sz="1400" b="1" kern="1200" dirty="0" err="1" smtClean="0"/>
            <a:t>Canvas</a:t>
          </a:r>
          <a:r>
            <a:rPr lang="pt-BR" sz="1400" b="1" kern="1200" dirty="0" smtClean="0"/>
            <a:t> (</a:t>
          </a:r>
          <a:r>
            <a:rPr lang="pt-BR" sz="1400" b="1" kern="1200" dirty="0" err="1" smtClean="0"/>
            <a:t>Strategic</a:t>
          </a:r>
          <a:r>
            <a:rPr lang="pt-BR" sz="1400" b="1" kern="1200" dirty="0" smtClean="0"/>
            <a:t> Planning </a:t>
          </a:r>
          <a:r>
            <a:rPr lang="pt-BR" sz="1400" b="1" kern="1200" dirty="0" err="1" smtClean="0"/>
            <a:t>Canvas</a:t>
          </a:r>
          <a:r>
            <a:rPr lang="pt-BR" sz="1400" b="1" kern="1200" dirty="0" smtClean="0"/>
            <a:t>) e </a:t>
          </a:r>
          <a:r>
            <a:rPr lang="pt-BR" sz="1400" b="1" kern="1200" dirty="0" err="1" smtClean="0">
              <a:solidFill>
                <a:srgbClr val="006600"/>
              </a:solidFill>
            </a:rPr>
            <a:t>PSA</a:t>
          </a:r>
          <a:r>
            <a:rPr lang="pt-BR" sz="1400" b="1" kern="1200" dirty="0" err="1" smtClean="0"/>
            <a:t>Canvas</a:t>
          </a:r>
          <a:r>
            <a:rPr lang="pt-BR" sz="1400" b="1" kern="1200" dirty="0" smtClean="0"/>
            <a:t> (Project </a:t>
          </a:r>
          <a:r>
            <a:rPr lang="pt-BR" sz="1400" b="1" kern="1200" dirty="0" err="1" smtClean="0"/>
            <a:t>Strategic</a:t>
          </a:r>
          <a:r>
            <a:rPr lang="pt-BR" sz="1400" b="1" kern="1200" dirty="0" smtClean="0"/>
            <a:t> </a:t>
          </a:r>
          <a:r>
            <a:rPr lang="pt-BR" sz="1400" b="1" kern="1200" dirty="0" err="1" smtClean="0"/>
            <a:t>Alignment</a:t>
          </a:r>
          <a:r>
            <a:rPr lang="pt-BR" sz="1400" b="1" kern="1200" dirty="0" smtClean="0"/>
            <a:t> </a:t>
          </a:r>
          <a:r>
            <a:rPr lang="pt-BR" sz="1400" b="1" kern="1200" dirty="0" err="1" smtClean="0"/>
            <a:t>Canvas</a:t>
          </a:r>
          <a:r>
            <a:rPr lang="pt-BR" sz="1400" b="1" kern="1200" dirty="0" smtClean="0"/>
            <a:t>), para o desenvolvimento interativo e colaborativo de planejamento estratégico e alinhamento estratégico de projetos </a:t>
          </a:r>
          <a:endParaRPr lang="pt-BR" sz="1400" b="1" kern="1200" dirty="0"/>
        </a:p>
      </dsp:txBody>
      <dsp:txXfrm>
        <a:off x="29815" y="1892427"/>
        <a:ext cx="8798620" cy="551124"/>
      </dsp:txXfrm>
    </dsp:sp>
    <dsp:sp modelId="{5A10BAEA-2834-4FF2-A294-6AF84A9A77D9}">
      <dsp:nvSpPr>
        <dsp:cNvPr id="0" name=""/>
        <dsp:cNvSpPr/>
      </dsp:nvSpPr>
      <dsp:spPr>
        <a:xfrm>
          <a:off x="0" y="2482865"/>
          <a:ext cx="8858250" cy="42446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Diretor da Seção Rio Grande do Sul do PMI entre 2005 e 2012. Atual Membro do Conselho Consultivo.</a:t>
          </a:r>
          <a:endParaRPr lang="pt-BR" sz="1400" b="1" kern="1200" dirty="0"/>
        </a:p>
      </dsp:txBody>
      <dsp:txXfrm>
        <a:off x="20720" y="2503585"/>
        <a:ext cx="8816810" cy="383021"/>
      </dsp:txXfrm>
    </dsp:sp>
    <dsp:sp modelId="{42FA0668-F82F-402A-8DE3-DC0A43489A69}">
      <dsp:nvSpPr>
        <dsp:cNvPr id="0" name=""/>
        <dsp:cNvSpPr/>
      </dsp:nvSpPr>
      <dsp:spPr>
        <a:xfrm>
          <a:off x="0" y="2916825"/>
          <a:ext cx="8858250" cy="610754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Membro do PMI Technology Member Advisory Group (PMI TechMAG)</a:t>
          </a:r>
          <a:endParaRPr lang="pt-BR" sz="1400" b="1" kern="1200" dirty="0"/>
        </a:p>
      </dsp:txBody>
      <dsp:txXfrm>
        <a:off x="29815" y="2946640"/>
        <a:ext cx="8798620" cy="551124"/>
      </dsp:txXfrm>
    </dsp:sp>
    <dsp:sp modelId="{A41633F0-50F1-4D46-A5EF-AE82DC23562D}">
      <dsp:nvSpPr>
        <dsp:cNvPr id="0" name=""/>
        <dsp:cNvSpPr/>
      </dsp:nvSpPr>
      <dsp:spPr>
        <a:xfrm>
          <a:off x="0" y="3537078"/>
          <a:ext cx="8858250" cy="610754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Coordenador  Geral do Grupo de Usuários de Gerenciamento de Projetos da SUCESU-RS</a:t>
          </a:r>
          <a:endParaRPr lang="pt-BR" sz="1400" b="1" kern="1200" dirty="0"/>
        </a:p>
      </dsp:txBody>
      <dsp:txXfrm>
        <a:off x="29815" y="3566893"/>
        <a:ext cx="8798620" cy="551124"/>
      </dsp:txXfrm>
    </dsp:sp>
    <dsp:sp modelId="{18333C1E-4637-41FE-A9B1-1A8968A83142}">
      <dsp:nvSpPr>
        <dsp:cNvPr id="0" name=""/>
        <dsp:cNvSpPr/>
      </dsp:nvSpPr>
      <dsp:spPr>
        <a:xfrm>
          <a:off x="0" y="4157330"/>
          <a:ext cx="8858250" cy="610754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Sócio-diretor da </a:t>
          </a:r>
          <a:r>
            <a:rPr lang="pt-BR" sz="1400" b="1" i="1" kern="1200" dirty="0" smtClean="0"/>
            <a:t>EXCE</a:t>
          </a:r>
          <a:r>
            <a:rPr lang="pt-BR" sz="1400" b="1" i="1" kern="1200" dirty="0" smtClean="0">
              <a:solidFill>
                <a:srgbClr val="008000"/>
              </a:solidFill>
            </a:rPr>
            <a:t>!!</a:t>
          </a:r>
          <a:r>
            <a:rPr lang="pt-BR" sz="1400" b="1" i="1" kern="1200" dirty="0" smtClean="0"/>
            <a:t>ENCE </a:t>
          </a:r>
          <a:r>
            <a:rPr lang="pt-BR" sz="1400" b="1" i="1" kern="1200" dirty="0" smtClean="0">
              <a:solidFill>
                <a:srgbClr val="008000"/>
              </a:solidFill>
            </a:rPr>
            <a:t>Gestão Empresarial</a:t>
          </a:r>
          <a:r>
            <a:rPr lang="pt-BR" sz="1400" b="1" kern="1200" dirty="0" smtClean="0"/>
            <a:t>, especializada em gerenciamento de projetos, gestão empresarial e tecnologia da informação</a:t>
          </a:r>
          <a:endParaRPr lang="pt-BR" sz="1400" b="1" kern="1200" dirty="0"/>
        </a:p>
      </dsp:txBody>
      <dsp:txXfrm>
        <a:off x="29815" y="4187145"/>
        <a:ext cx="8798620" cy="551124"/>
      </dsp:txXfrm>
    </dsp:sp>
    <dsp:sp modelId="{83A47E61-CDF3-4422-8BCE-2378ADB6CD36}">
      <dsp:nvSpPr>
        <dsp:cNvPr id="0" name=""/>
        <dsp:cNvSpPr/>
      </dsp:nvSpPr>
      <dsp:spPr>
        <a:xfrm>
          <a:off x="0" y="4777583"/>
          <a:ext cx="8858250" cy="610754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Professor convidado em </a:t>
          </a:r>
          <a:r>
            <a:rPr lang="pt-BR" sz="1400" b="1" kern="1200" dirty="0" err="1" smtClean="0"/>
            <a:t>MBAs</a:t>
          </a:r>
          <a:r>
            <a:rPr lang="pt-BR" sz="1400" b="1" kern="1200" dirty="0" smtClean="0"/>
            <a:t>/Pós-Graduações na PUC-RS, UNISINOS, UCS, Faculdades SENAC (RS e SC), IMED, UNISC, UNIVATES, UNIT e FAE</a:t>
          </a:r>
          <a:endParaRPr lang="pt-BR" sz="1400" b="1" kern="1200" dirty="0"/>
        </a:p>
      </dsp:txBody>
      <dsp:txXfrm>
        <a:off x="29815" y="4807398"/>
        <a:ext cx="8798620" cy="551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FBD1F-2F37-43CD-B3B4-FF221E3F0FA2}">
      <dsp:nvSpPr>
        <dsp:cNvPr id="0" name=""/>
        <dsp:cNvSpPr/>
      </dsp:nvSpPr>
      <dsp:spPr>
        <a:xfrm>
          <a:off x="0" y="16339"/>
          <a:ext cx="4389884" cy="599625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Estratégicos</a:t>
          </a:r>
          <a:endParaRPr lang="pt-BR" sz="2500" kern="1200" dirty="0"/>
        </a:p>
      </dsp:txBody>
      <dsp:txXfrm>
        <a:off x="29271" y="45610"/>
        <a:ext cx="4331342" cy="541083"/>
      </dsp:txXfrm>
    </dsp:sp>
    <dsp:sp modelId="{9AFD42CB-E07C-4900-8D7A-3ECE2FA0EA14}">
      <dsp:nvSpPr>
        <dsp:cNvPr id="0" name=""/>
        <dsp:cNvSpPr/>
      </dsp:nvSpPr>
      <dsp:spPr>
        <a:xfrm>
          <a:off x="0" y="687964"/>
          <a:ext cx="4389884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Financeiros</a:t>
          </a:r>
          <a:endParaRPr lang="pt-BR" sz="2500" kern="1200" dirty="0"/>
        </a:p>
      </dsp:txBody>
      <dsp:txXfrm>
        <a:off x="29271" y="717235"/>
        <a:ext cx="4331342" cy="541083"/>
      </dsp:txXfrm>
    </dsp:sp>
    <dsp:sp modelId="{262FF86E-9840-42CF-8831-2809A7B8C6BF}">
      <dsp:nvSpPr>
        <dsp:cNvPr id="0" name=""/>
        <dsp:cNvSpPr/>
      </dsp:nvSpPr>
      <dsp:spPr>
        <a:xfrm>
          <a:off x="0" y="1359589"/>
          <a:ext cx="4389884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Riscos</a:t>
          </a:r>
          <a:endParaRPr lang="pt-BR" sz="2500" kern="1200" dirty="0"/>
        </a:p>
      </dsp:txBody>
      <dsp:txXfrm>
        <a:off x="29271" y="1388860"/>
        <a:ext cx="4331342" cy="541083"/>
      </dsp:txXfrm>
    </dsp:sp>
    <dsp:sp modelId="{3F8EC6C0-0A5E-4C79-A967-00A94E812A59}">
      <dsp:nvSpPr>
        <dsp:cNvPr id="0" name=""/>
        <dsp:cNvSpPr/>
      </dsp:nvSpPr>
      <dsp:spPr>
        <a:xfrm>
          <a:off x="0" y="2031214"/>
          <a:ext cx="4389884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Urgência</a:t>
          </a:r>
          <a:endParaRPr lang="pt-BR" sz="2500" kern="1200" dirty="0"/>
        </a:p>
      </dsp:txBody>
      <dsp:txXfrm>
        <a:off x="29271" y="2060485"/>
        <a:ext cx="4331342" cy="541083"/>
      </dsp:txXfrm>
    </dsp:sp>
    <dsp:sp modelId="{2E2A890D-EF62-4414-8485-F7200AC8CB48}">
      <dsp:nvSpPr>
        <dsp:cNvPr id="0" name=""/>
        <dsp:cNvSpPr/>
      </dsp:nvSpPr>
      <dsp:spPr>
        <a:xfrm>
          <a:off x="0" y="2702839"/>
          <a:ext cx="4389884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Comprometimento</a:t>
          </a:r>
          <a:endParaRPr lang="pt-BR" sz="2500" kern="1200" dirty="0"/>
        </a:p>
      </dsp:txBody>
      <dsp:txXfrm>
        <a:off x="29271" y="2732110"/>
        <a:ext cx="4331342" cy="541083"/>
      </dsp:txXfrm>
    </dsp:sp>
    <dsp:sp modelId="{6EC9BABD-AC8E-4557-ABCC-60EEBFAAEA98}">
      <dsp:nvSpPr>
        <dsp:cNvPr id="0" name=""/>
        <dsp:cNvSpPr/>
      </dsp:nvSpPr>
      <dsp:spPr>
        <a:xfrm>
          <a:off x="0" y="3374464"/>
          <a:ext cx="4389884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Conhecimento técnico</a:t>
          </a:r>
          <a:endParaRPr lang="pt-BR" sz="2500" kern="1200" dirty="0"/>
        </a:p>
      </dsp:txBody>
      <dsp:txXfrm>
        <a:off x="29271" y="3403735"/>
        <a:ext cx="4331342" cy="541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82CC0-A313-4F6D-B56F-0813ACAEB5DF}">
      <dsp:nvSpPr>
        <dsp:cNvPr id="0" name=""/>
        <dsp:cNvSpPr/>
      </dsp:nvSpPr>
      <dsp:spPr>
        <a:xfrm>
          <a:off x="699017" y="272730"/>
          <a:ext cx="2554483" cy="887138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1A8FD-A214-4011-BAFD-56F7A64B7D43}">
      <dsp:nvSpPr>
        <dsp:cNvPr id="0" name=""/>
        <dsp:cNvSpPr/>
      </dsp:nvSpPr>
      <dsp:spPr>
        <a:xfrm>
          <a:off x="1732692" y="2445031"/>
          <a:ext cx="495055" cy="316835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E494AD-4C5C-4357-B19F-D9FAFA745413}">
      <dsp:nvSpPr>
        <dsp:cNvPr id="0" name=""/>
        <dsp:cNvSpPr/>
      </dsp:nvSpPr>
      <dsp:spPr>
        <a:xfrm>
          <a:off x="72008" y="2698499"/>
          <a:ext cx="3816422" cy="59406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 estratégico-filosófica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 Planejamento Estratégico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008" y="2727499"/>
        <a:ext cx="3758422" cy="536066"/>
      </dsp:txXfrm>
    </dsp:sp>
    <dsp:sp modelId="{40E36970-B38E-4663-B259-E8C9C7C1D3D2}">
      <dsp:nvSpPr>
        <dsp:cNvPr id="0" name=""/>
        <dsp:cNvSpPr/>
      </dsp:nvSpPr>
      <dsp:spPr>
        <a:xfrm>
          <a:off x="1554292" y="1228384"/>
          <a:ext cx="1037996" cy="89109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Valores</a:t>
          </a:r>
          <a:endParaRPr lang="pt-BR" sz="1600" b="1" kern="1200" dirty="0"/>
        </a:p>
      </dsp:txBody>
      <dsp:txXfrm>
        <a:off x="1706303" y="1358882"/>
        <a:ext cx="733974" cy="630103"/>
      </dsp:txXfrm>
    </dsp:sp>
    <dsp:sp modelId="{1D37F310-BF5D-4A5F-8009-E92292377504}">
      <dsp:nvSpPr>
        <dsp:cNvPr id="0" name=""/>
        <dsp:cNvSpPr/>
      </dsp:nvSpPr>
      <dsp:spPr>
        <a:xfrm>
          <a:off x="936104" y="559862"/>
          <a:ext cx="999109" cy="891099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Visão</a:t>
          </a:r>
          <a:endParaRPr lang="pt-BR" sz="1600" b="1" kern="1200" dirty="0"/>
        </a:p>
      </dsp:txBody>
      <dsp:txXfrm>
        <a:off x="1082420" y="690360"/>
        <a:ext cx="706477" cy="630103"/>
      </dsp:txXfrm>
    </dsp:sp>
    <dsp:sp modelId="{69DAECCD-3189-4943-AB7C-51428C1F6876}">
      <dsp:nvSpPr>
        <dsp:cNvPr id="0" name=""/>
        <dsp:cNvSpPr/>
      </dsp:nvSpPr>
      <dsp:spPr>
        <a:xfrm>
          <a:off x="1812801" y="344414"/>
          <a:ext cx="1067518" cy="891099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Missão</a:t>
          </a:r>
          <a:endParaRPr lang="pt-BR" sz="1600" b="1" kern="1200" dirty="0"/>
        </a:p>
      </dsp:txBody>
      <dsp:txXfrm>
        <a:off x="1969135" y="474912"/>
        <a:ext cx="754850" cy="630103"/>
      </dsp:txXfrm>
    </dsp:sp>
    <dsp:sp modelId="{B2FFDFC5-C33F-4146-8F7C-33E2D0EED0E9}">
      <dsp:nvSpPr>
        <dsp:cNvPr id="0" name=""/>
        <dsp:cNvSpPr/>
      </dsp:nvSpPr>
      <dsp:spPr>
        <a:xfrm>
          <a:off x="504049" y="216026"/>
          <a:ext cx="2772308" cy="221784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A961-C2DC-4C3C-96F9-844D9FAB752E}">
      <dsp:nvSpPr>
        <dsp:cNvPr id="0" name=""/>
        <dsp:cNvSpPr/>
      </dsp:nvSpPr>
      <dsp:spPr>
        <a:xfrm>
          <a:off x="0" y="175519"/>
          <a:ext cx="5544616" cy="346538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6EAC3FC-603F-447C-88E3-167C54BCEC5E}">
      <dsp:nvSpPr>
        <dsp:cNvPr id="0" name=""/>
        <dsp:cNvSpPr/>
      </dsp:nvSpPr>
      <dsp:spPr>
        <a:xfrm>
          <a:off x="704166" y="2567328"/>
          <a:ext cx="144160" cy="1441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A75B9F-6038-4AA6-BC9F-2169E2C300E0}">
      <dsp:nvSpPr>
        <dsp:cNvPr id="0" name=""/>
        <dsp:cNvSpPr/>
      </dsp:nvSpPr>
      <dsp:spPr>
        <a:xfrm>
          <a:off x="776246" y="2639408"/>
          <a:ext cx="1291895" cy="1001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87" tIns="0" rIns="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Objetivos</a:t>
          </a:r>
          <a:endParaRPr lang="pt-BR" sz="20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6246" y="2639408"/>
        <a:ext cx="1291895" cy="1001496"/>
      </dsp:txXfrm>
    </dsp:sp>
    <dsp:sp modelId="{576996B8-E01A-4744-94FD-9BB7C16309F4}">
      <dsp:nvSpPr>
        <dsp:cNvPr id="0" name=""/>
        <dsp:cNvSpPr/>
      </dsp:nvSpPr>
      <dsp:spPr>
        <a:xfrm>
          <a:off x="1976655" y="1625436"/>
          <a:ext cx="260596" cy="260596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E52858-B56E-4173-BCCD-A5A1EC766A6D}">
      <dsp:nvSpPr>
        <dsp:cNvPr id="0" name=""/>
        <dsp:cNvSpPr/>
      </dsp:nvSpPr>
      <dsp:spPr>
        <a:xfrm>
          <a:off x="2106954" y="1755735"/>
          <a:ext cx="1330707" cy="188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85" tIns="0" rIns="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Estratégias</a:t>
          </a:r>
          <a:endParaRPr lang="pt-B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6954" y="1755735"/>
        <a:ext cx="1330707" cy="1885169"/>
      </dsp:txXfrm>
    </dsp:sp>
    <dsp:sp modelId="{2031C66E-8CD7-47DD-AD60-484420EBFC94}">
      <dsp:nvSpPr>
        <dsp:cNvPr id="0" name=""/>
        <dsp:cNvSpPr/>
      </dsp:nvSpPr>
      <dsp:spPr>
        <a:xfrm>
          <a:off x="3506969" y="1052261"/>
          <a:ext cx="360400" cy="360400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EEF760-AD75-43C9-A320-2CE6504BE292}">
      <dsp:nvSpPr>
        <dsp:cNvPr id="0" name=""/>
        <dsp:cNvSpPr/>
      </dsp:nvSpPr>
      <dsp:spPr>
        <a:xfrm>
          <a:off x="3687169" y="1232461"/>
          <a:ext cx="1330707" cy="2408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969" tIns="0" rIns="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sng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Projetos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Operações</a:t>
          </a:r>
          <a:endParaRPr lang="pt-BR" sz="2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7169" y="1232461"/>
        <a:ext cx="1330707" cy="24084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385FD-E343-4384-B683-2BD9F87AC424}">
      <dsp:nvSpPr>
        <dsp:cNvPr id="0" name=""/>
        <dsp:cNvSpPr/>
      </dsp:nvSpPr>
      <dsp:spPr>
        <a:xfrm>
          <a:off x="5397794" y="0"/>
          <a:ext cx="1687916" cy="46085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Projetos e Operações</a:t>
          </a:r>
          <a:endParaRPr lang="pt-BR" sz="1600" b="1" kern="1200" dirty="0"/>
        </a:p>
      </dsp:txBody>
      <dsp:txXfrm>
        <a:off x="5397794" y="0"/>
        <a:ext cx="1687916" cy="1382553"/>
      </dsp:txXfrm>
    </dsp:sp>
    <dsp:sp modelId="{B7D7FF82-5F9B-4D6E-AF0C-2761BB6490F4}">
      <dsp:nvSpPr>
        <dsp:cNvPr id="0" name=""/>
        <dsp:cNvSpPr/>
      </dsp:nvSpPr>
      <dsp:spPr>
        <a:xfrm>
          <a:off x="2953311" y="0"/>
          <a:ext cx="1721591" cy="46085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Estratégias</a:t>
          </a:r>
          <a:endParaRPr lang="pt-BR" sz="1600" b="1" kern="1200" dirty="0"/>
        </a:p>
      </dsp:txBody>
      <dsp:txXfrm>
        <a:off x="2953311" y="0"/>
        <a:ext cx="1721591" cy="1382553"/>
      </dsp:txXfrm>
    </dsp:sp>
    <dsp:sp modelId="{A7395C46-E9C7-48E0-930F-57189CB90800}">
      <dsp:nvSpPr>
        <dsp:cNvPr id="0" name=""/>
        <dsp:cNvSpPr/>
      </dsp:nvSpPr>
      <dsp:spPr>
        <a:xfrm>
          <a:off x="1110854" y="0"/>
          <a:ext cx="1636915" cy="46085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Objetivo</a:t>
          </a:r>
          <a:endParaRPr lang="pt-BR" sz="1600" b="1" kern="1200" dirty="0"/>
        </a:p>
      </dsp:txBody>
      <dsp:txXfrm>
        <a:off x="1110854" y="0"/>
        <a:ext cx="1636915" cy="1382553"/>
      </dsp:txXfrm>
    </dsp:sp>
    <dsp:sp modelId="{C602471F-12D9-4A99-9E1E-7A9A64065E41}">
      <dsp:nvSpPr>
        <dsp:cNvPr id="0" name=""/>
        <dsp:cNvSpPr/>
      </dsp:nvSpPr>
      <dsp:spPr>
        <a:xfrm>
          <a:off x="1313672" y="2539212"/>
          <a:ext cx="1212643" cy="728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10% de </a:t>
          </a:r>
          <a:r>
            <a:rPr lang="pt-BR" sz="1600" b="1" i="1" kern="1200" dirty="0" err="1" smtClean="0"/>
            <a:t>market-share</a:t>
          </a:r>
          <a:r>
            <a:rPr lang="pt-BR" sz="1600" b="1" kern="1200" dirty="0" smtClean="0"/>
            <a:t> no Brasil</a:t>
          </a:r>
          <a:endParaRPr lang="pt-BR" sz="1600" b="1" kern="1200" dirty="0"/>
        </a:p>
      </dsp:txBody>
      <dsp:txXfrm>
        <a:off x="1335003" y="2560543"/>
        <a:ext cx="1169981" cy="685637"/>
      </dsp:txXfrm>
    </dsp:sp>
    <dsp:sp modelId="{C2D1A7E5-95DD-4041-A498-A3419A908FAD}">
      <dsp:nvSpPr>
        <dsp:cNvPr id="0" name=""/>
        <dsp:cNvSpPr/>
      </dsp:nvSpPr>
      <dsp:spPr>
        <a:xfrm rot="17639092">
          <a:off x="2058032" y="2177671"/>
          <a:ext cx="1578026" cy="9613"/>
        </a:xfrm>
        <a:custGeom>
          <a:avLst/>
          <a:gdLst/>
          <a:ahLst/>
          <a:cxnLst/>
          <a:rect l="0" t="0" r="0" b="0"/>
          <a:pathLst>
            <a:path>
              <a:moveTo>
                <a:pt x="0" y="4806"/>
              </a:moveTo>
              <a:lnTo>
                <a:pt x="1578026" y="480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/>
        </a:p>
      </dsp:txBody>
      <dsp:txXfrm>
        <a:off x="2807595" y="2143027"/>
        <a:ext cx="78901" cy="78901"/>
      </dsp:txXfrm>
    </dsp:sp>
    <dsp:sp modelId="{879240B7-7BC9-4477-B357-2F632DBF94E7}">
      <dsp:nvSpPr>
        <dsp:cNvPr id="0" name=""/>
        <dsp:cNvSpPr/>
      </dsp:nvSpPr>
      <dsp:spPr>
        <a:xfrm>
          <a:off x="3167776" y="885095"/>
          <a:ext cx="1348989" cy="1152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Abertura de novos pontos de venda em capitais</a:t>
          </a:r>
          <a:endParaRPr lang="pt-BR" sz="1600" b="1" kern="1200" dirty="0"/>
        </a:p>
      </dsp:txBody>
      <dsp:txXfrm>
        <a:off x="3201546" y="918865"/>
        <a:ext cx="1281449" cy="1085456"/>
      </dsp:txXfrm>
    </dsp:sp>
    <dsp:sp modelId="{E43DA66E-30A0-4741-9061-150F513AF686}">
      <dsp:nvSpPr>
        <dsp:cNvPr id="0" name=""/>
        <dsp:cNvSpPr/>
      </dsp:nvSpPr>
      <dsp:spPr>
        <a:xfrm rot="20959908">
          <a:off x="4505640" y="1337627"/>
          <a:ext cx="1287367" cy="9613"/>
        </a:xfrm>
        <a:custGeom>
          <a:avLst/>
          <a:gdLst/>
          <a:ahLst/>
          <a:cxnLst/>
          <a:rect l="0" t="0" r="0" b="0"/>
          <a:pathLst>
            <a:path>
              <a:moveTo>
                <a:pt x="0" y="4806"/>
              </a:moveTo>
              <a:lnTo>
                <a:pt x="1287367" y="480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/>
        </a:p>
      </dsp:txBody>
      <dsp:txXfrm>
        <a:off x="5117140" y="1310250"/>
        <a:ext cx="64368" cy="64368"/>
      </dsp:txXfrm>
    </dsp:sp>
    <dsp:sp modelId="{1BC3CD06-719D-4BBD-BC24-A8F0FED5D54C}">
      <dsp:nvSpPr>
        <dsp:cNvPr id="0" name=""/>
        <dsp:cNvSpPr/>
      </dsp:nvSpPr>
      <dsp:spPr>
        <a:xfrm>
          <a:off x="5781882" y="1076265"/>
          <a:ext cx="1128612" cy="2940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Projeto Filial “A”</a:t>
          </a:r>
          <a:endParaRPr lang="pt-BR" sz="1200" b="1" kern="1200" dirty="0"/>
        </a:p>
      </dsp:txBody>
      <dsp:txXfrm>
        <a:off x="5790493" y="1084876"/>
        <a:ext cx="1111390" cy="276796"/>
      </dsp:txXfrm>
    </dsp:sp>
    <dsp:sp modelId="{65BEC6B5-9E1F-4106-983D-BAD479DF1EA5}">
      <dsp:nvSpPr>
        <dsp:cNvPr id="0" name=""/>
        <dsp:cNvSpPr/>
      </dsp:nvSpPr>
      <dsp:spPr>
        <a:xfrm rot="435780">
          <a:off x="4511563" y="1538757"/>
          <a:ext cx="1296756" cy="9613"/>
        </a:xfrm>
        <a:custGeom>
          <a:avLst/>
          <a:gdLst/>
          <a:ahLst/>
          <a:cxnLst/>
          <a:rect l="0" t="0" r="0" b="0"/>
          <a:pathLst>
            <a:path>
              <a:moveTo>
                <a:pt x="0" y="4806"/>
              </a:moveTo>
              <a:lnTo>
                <a:pt x="1296756" y="480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/>
        </a:p>
      </dsp:txBody>
      <dsp:txXfrm>
        <a:off x="5127523" y="1511145"/>
        <a:ext cx="64837" cy="64837"/>
      </dsp:txXfrm>
    </dsp:sp>
    <dsp:sp modelId="{52709DD1-54DA-4C7F-91EB-6626A8C52608}">
      <dsp:nvSpPr>
        <dsp:cNvPr id="0" name=""/>
        <dsp:cNvSpPr/>
      </dsp:nvSpPr>
      <dsp:spPr>
        <a:xfrm>
          <a:off x="5803118" y="1484024"/>
          <a:ext cx="1085738" cy="283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Projeto Filial “B”</a:t>
          </a:r>
          <a:endParaRPr lang="pt-BR" sz="1200" b="1" kern="1200" dirty="0"/>
        </a:p>
      </dsp:txBody>
      <dsp:txXfrm>
        <a:off x="5811407" y="1492313"/>
        <a:ext cx="1069160" cy="266444"/>
      </dsp:txXfrm>
    </dsp:sp>
    <dsp:sp modelId="{888DD7B6-5639-4ACD-8D97-2CF8FD34755B}">
      <dsp:nvSpPr>
        <dsp:cNvPr id="0" name=""/>
        <dsp:cNvSpPr/>
      </dsp:nvSpPr>
      <dsp:spPr>
        <a:xfrm rot="1403440">
          <a:off x="4459033" y="1735681"/>
          <a:ext cx="1405016" cy="9613"/>
        </a:xfrm>
        <a:custGeom>
          <a:avLst/>
          <a:gdLst/>
          <a:ahLst/>
          <a:cxnLst/>
          <a:rect l="0" t="0" r="0" b="0"/>
          <a:pathLst>
            <a:path>
              <a:moveTo>
                <a:pt x="0" y="4806"/>
              </a:moveTo>
              <a:lnTo>
                <a:pt x="1405016" y="480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/>
        </a:p>
      </dsp:txBody>
      <dsp:txXfrm>
        <a:off x="5126416" y="1705362"/>
        <a:ext cx="70250" cy="70250"/>
      </dsp:txXfrm>
    </dsp:sp>
    <dsp:sp modelId="{42834ACD-B477-42EA-9640-F15574011562}">
      <dsp:nvSpPr>
        <dsp:cNvPr id="0" name=""/>
        <dsp:cNvSpPr/>
      </dsp:nvSpPr>
      <dsp:spPr>
        <a:xfrm>
          <a:off x="5806317" y="1882735"/>
          <a:ext cx="1082539" cy="273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Projeto Filial “C”</a:t>
          </a:r>
          <a:endParaRPr lang="pt-BR" sz="1200" b="1" kern="1200" dirty="0"/>
        </a:p>
      </dsp:txBody>
      <dsp:txXfrm>
        <a:off x="5814322" y="1890740"/>
        <a:ext cx="1066529" cy="257285"/>
      </dsp:txXfrm>
    </dsp:sp>
    <dsp:sp modelId="{38ACA657-506C-4AAF-B096-A719CC229021}">
      <dsp:nvSpPr>
        <dsp:cNvPr id="0" name=""/>
        <dsp:cNvSpPr/>
      </dsp:nvSpPr>
      <dsp:spPr>
        <a:xfrm rot="20284972">
          <a:off x="2500836" y="2766964"/>
          <a:ext cx="705080" cy="9613"/>
        </a:xfrm>
        <a:custGeom>
          <a:avLst/>
          <a:gdLst/>
          <a:ahLst/>
          <a:cxnLst/>
          <a:rect l="0" t="0" r="0" b="0"/>
          <a:pathLst>
            <a:path>
              <a:moveTo>
                <a:pt x="0" y="4806"/>
              </a:moveTo>
              <a:lnTo>
                <a:pt x="705080" y="480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/>
        </a:p>
      </dsp:txBody>
      <dsp:txXfrm>
        <a:off x="2835749" y="2754144"/>
        <a:ext cx="35254" cy="35254"/>
      </dsp:txXfrm>
    </dsp:sp>
    <dsp:sp modelId="{3D3A5B70-3011-43F9-AFAE-9C4F751AB01A}">
      <dsp:nvSpPr>
        <dsp:cNvPr id="0" name=""/>
        <dsp:cNvSpPr/>
      </dsp:nvSpPr>
      <dsp:spPr>
        <a:xfrm>
          <a:off x="3180436" y="2290710"/>
          <a:ext cx="1336329" cy="698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Lançamento de novos produtos</a:t>
          </a:r>
          <a:endParaRPr lang="pt-BR" sz="1600" b="1" kern="1200" dirty="0"/>
        </a:p>
      </dsp:txBody>
      <dsp:txXfrm>
        <a:off x="3200907" y="2311181"/>
        <a:ext cx="1295387" cy="657997"/>
      </dsp:txXfrm>
    </dsp:sp>
    <dsp:sp modelId="{0B9831C6-1F67-492F-BE58-CD02B7DD901B}">
      <dsp:nvSpPr>
        <dsp:cNvPr id="0" name=""/>
        <dsp:cNvSpPr/>
      </dsp:nvSpPr>
      <dsp:spPr>
        <a:xfrm rot="21119420">
          <a:off x="4511053" y="2553782"/>
          <a:ext cx="1171112" cy="9613"/>
        </a:xfrm>
        <a:custGeom>
          <a:avLst/>
          <a:gdLst/>
          <a:ahLst/>
          <a:cxnLst/>
          <a:rect l="0" t="0" r="0" b="0"/>
          <a:pathLst>
            <a:path>
              <a:moveTo>
                <a:pt x="0" y="4806"/>
              </a:moveTo>
              <a:lnTo>
                <a:pt x="1171112" y="480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/>
        </a:p>
      </dsp:txBody>
      <dsp:txXfrm>
        <a:off x="5067332" y="2529310"/>
        <a:ext cx="58555" cy="58555"/>
      </dsp:txXfrm>
    </dsp:sp>
    <dsp:sp modelId="{83F79486-4196-4920-BCDD-B0CFFADE264D}">
      <dsp:nvSpPr>
        <dsp:cNvPr id="0" name=""/>
        <dsp:cNvSpPr/>
      </dsp:nvSpPr>
      <dsp:spPr>
        <a:xfrm>
          <a:off x="5676454" y="2331286"/>
          <a:ext cx="1419892" cy="291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Projeto Produto “A”</a:t>
          </a:r>
          <a:endParaRPr lang="pt-BR" sz="1200" b="1" kern="1200" dirty="0"/>
        </a:p>
      </dsp:txBody>
      <dsp:txXfrm>
        <a:off x="5684989" y="2339821"/>
        <a:ext cx="1402822" cy="274352"/>
      </dsp:txXfrm>
    </dsp:sp>
    <dsp:sp modelId="{E4F249C4-4E16-43EC-B6F2-F3C2D49236CA}">
      <dsp:nvSpPr>
        <dsp:cNvPr id="0" name=""/>
        <dsp:cNvSpPr/>
      </dsp:nvSpPr>
      <dsp:spPr>
        <a:xfrm rot="680958">
          <a:off x="4505201" y="2751757"/>
          <a:ext cx="1182817" cy="9613"/>
        </a:xfrm>
        <a:custGeom>
          <a:avLst/>
          <a:gdLst/>
          <a:ahLst/>
          <a:cxnLst/>
          <a:rect l="0" t="0" r="0" b="0"/>
          <a:pathLst>
            <a:path>
              <a:moveTo>
                <a:pt x="0" y="4806"/>
              </a:moveTo>
              <a:lnTo>
                <a:pt x="1182817" y="480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/>
        </a:p>
      </dsp:txBody>
      <dsp:txXfrm>
        <a:off x="5067039" y="2726993"/>
        <a:ext cx="59140" cy="59140"/>
      </dsp:txXfrm>
    </dsp:sp>
    <dsp:sp modelId="{C2C4D3C6-CD91-4F1B-8E22-FC590AA49752}">
      <dsp:nvSpPr>
        <dsp:cNvPr id="0" name=""/>
        <dsp:cNvSpPr/>
      </dsp:nvSpPr>
      <dsp:spPr>
        <a:xfrm>
          <a:off x="5676454" y="2729997"/>
          <a:ext cx="1403451" cy="285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Projeto Produto “B”</a:t>
          </a:r>
          <a:endParaRPr lang="pt-BR" sz="1200" b="1" kern="1200" dirty="0"/>
        </a:p>
      </dsp:txBody>
      <dsp:txXfrm>
        <a:off x="5684828" y="2738371"/>
        <a:ext cx="1386703" cy="269151"/>
      </dsp:txXfrm>
    </dsp:sp>
    <dsp:sp modelId="{FEEC007C-FDEF-4AC6-B831-A8279B74C44C}">
      <dsp:nvSpPr>
        <dsp:cNvPr id="0" name=""/>
        <dsp:cNvSpPr/>
      </dsp:nvSpPr>
      <dsp:spPr>
        <a:xfrm rot="1647996">
          <a:off x="4442746" y="2938247"/>
          <a:ext cx="1313328" cy="9613"/>
        </a:xfrm>
        <a:custGeom>
          <a:avLst/>
          <a:gdLst/>
          <a:ahLst/>
          <a:cxnLst/>
          <a:rect l="0" t="0" r="0" b="0"/>
          <a:pathLst>
            <a:path>
              <a:moveTo>
                <a:pt x="0" y="4806"/>
              </a:moveTo>
              <a:lnTo>
                <a:pt x="1313328" y="480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/>
        </a:p>
      </dsp:txBody>
      <dsp:txXfrm>
        <a:off x="5066577" y="2910221"/>
        <a:ext cx="65666" cy="65666"/>
      </dsp:txXfrm>
    </dsp:sp>
    <dsp:sp modelId="{3EDB9CD1-F70E-4E01-BEEF-02246332FC26}">
      <dsp:nvSpPr>
        <dsp:cNvPr id="0" name=""/>
        <dsp:cNvSpPr/>
      </dsp:nvSpPr>
      <dsp:spPr>
        <a:xfrm>
          <a:off x="5682056" y="3113953"/>
          <a:ext cx="1338219" cy="26395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Operação “A”</a:t>
          </a:r>
          <a:endParaRPr lang="pt-BR" sz="1200" b="1" kern="1200" dirty="0"/>
        </a:p>
      </dsp:txBody>
      <dsp:txXfrm>
        <a:off x="5689787" y="3121684"/>
        <a:ext cx="1322757" cy="248488"/>
      </dsp:txXfrm>
    </dsp:sp>
    <dsp:sp modelId="{5A03230D-9784-4DC4-8F7D-A3B5642D939F}">
      <dsp:nvSpPr>
        <dsp:cNvPr id="0" name=""/>
        <dsp:cNvSpPr/>
      </dsp:nvSpPr>
      <dsp:spPr>
        <a:xfrm rot="3323724">
          <a:off x="2273577" y="3379999"/>
          <a:ext cx="1169841" cy="9613"/>
        </a:xfrm>
        <a:custGeom>
          <a:avLst/>
          <a:gdLst/>
          <a:ahLst/>
          <a:cxnLst/>
          <a:rect l="0" t="0" r="0" b="0"/>
          <a:pathLst>
            <a:path>
              <a:moveTo>
                <a:pt x="0" y="4806"/>
              </a:moveTo>
              <a:lnTo>
                <a:pt x="1169841" y="480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829252" y="3355559"/>
        <a:ext cx="58492" cy="58492"/>
      </dsp:txXfrm>
    </dsp:sp>
    <dsp:sp modelId="{56EEF084-CFD1-4205-809B-94405EECAD1A}">
      <dsp:nvSpPr>
        <dsp:cNvPr id="0" name=""/>
        <dsp:cNvSpPr/>
      </dsp:nvSpPr>
      <dsp:spPr>
        <a:xfrm>
          <a:off x="3190680" y="3308785"/>
          <a:ext cx="1279406" cy="1114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Uso máximo da capacidade de produção</a:t>
          </a:r>
          <a:endParaRPr lang="pt-BR" sz="1600" b="1" kern="1200" dirty="0"/>
        </a:p>
      </dsp:txBody>
      <dsp:txXfrm>
        <a:off x="3223335" y="3341440"/>
        <a:ext cx="1214096" cy="1049616"/>
      </dsp:txXfrm>
    </dsp:sp>
    <dsp:sp modelId="{4933A68E-47DB-4D57-A6BE-3420B7ACAC9E}">
      <dsp:nvSpPr>
        <dsp:cNvPr id="0" name=""/>
        <dsp:cNvSpPr/>
      </dsp:nvSpPr>
      <dsp:spPr>
        <a:xfrm rot="21143726">
          <a:off x="4464464" y="3776841"/>
          <a:ext cx="1278576" cy="9613"/>
        </a:xfrm>
        <a:custGeom>
          <a:avLst/>
          <a:gdLst/>
          <a:ahLst/>
          <a:cxnLst/>
          <a:rect l="0" t="0" r="0" b="0"/>
          <a:pathLst>
            <a:path>
              <a:moveTo>
                <a:pt x="0" y="4806"/>
              </a:moveTo>
              <a:lnTo>
                <a:pt x="1278576" y="480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071788" y="3749683"/>
        <a:ext cx="63928" cy="63928"/>
      </dsp:txXfrm>
    </dsp:sp>
    <dsp:sp modelId="{6C3CFD6C-84A4-47E5-A37C-63F60C38155C}">
      <dsp:nvSpPr>
        <dsp:cNvPr id="0" name=""/>
        <dsp:cNvSpPr/>
      </dsp:nvSpPr>
      <dsp:spPr>
        <a:xfrm>
          <a:off x="5737418" y="3573987"/>
          <a:ext cx="1192894" cy="24612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Operação “X”</a:t>
          </a:r>
          <a:endParaRPr lang="pt-BR" sz="1200" b="1" kern="1200" dirty="0"/>
        </a:p>
      </dsp:txBody>
      <dsp:txXfrm>
        <a:off x="5744627" y="3581196"/>
        <a:ext cx="1178476" cy="231703"/>
      </dsp:txXfrm>
    </dsp:sp>
    <dsp:sp modelId="{2BAEB3DE-26F9-443F-9772-47A06591D5A9}">
      <dsp:nvSpPr>
        <dsp:cNvPr id="0" name=""/>
        <dsp:cNvSpPr/>
      </dsp:nvSpPr>
      <dsp:spPr>
        <a:xfrm rot="439688">
          <a:off x="4464868" y="3942932"/>
          <a:ext cx="1277768" cy="9613"/>
        </a:xfrm>
        <a:custGeom>
          <a:avLst/>
          <a:gdLst/>
          <a:ahLst/>
          <a:cxnLst/>
          <a:rect l="0" t="0" r="0" b="0"/>
          <a:pathLst>
            <a:path>
              <a:moveTo>
                <a:pt x="0" y="4806"/>
              </a:moveTo>
              <a:lnTo>
                <a:pt x="1277768" y="480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071808" y="3915795"/>
        <a:ext cx="63888" cy="63888"/>
      </dsp:txXfrm>
    </dsp:sp>
    <dsp:sp modelId="{67427A39-F54E-47ED-8345-D57477040906}">
      <dsp:nvSpPr>
        <dsp:cNvPr id="0" name=""/>
        <dsp:cNvSpPr/>
      </dsp:nvSpPr>
      <dsp:spPr>
        <a:xfrm>
          <a:off x="5737418" y="3906169"/>
          <a:ext cx="1211309" cy="24612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Operação “Y”</a:t>
          </a:r>
          <a:endParaRPr lang="pt-BR" sz="1200" b="1" kern="1200" dirty="0"/>
        </a:p>
      </dsp:txBody>
      <dsp:txXfrm>
        <a:off x="5744627" y="3913378"/>
        <a:ext cx="1196891" cy="231703"/>
      </dsp:txXfrm>
    </dsp:sp>
    <dsp:sp modelId="{2E1727B8-818B-4BA5-B063-F5FB60A17FCF}">
      <dsp:nvSpPr>
        <dsp:cNvPr id="0" name=""/>
        <dsp:cNvSpPr/>
      </dsp:nvSpPr>
      <dsp:spPr>
        <a:xfrm rot="1246963">
          <a:off x="4424685" y="4109023"/>
          <a:ext cx="1395514" cy="9613"/>
        </a:xfrm>
        <a:custGeom>
          <a:avLst/>
          <a:gdLst/>
          <a:ahLst/>
          <a:cxnLst/>
          <a:rect l="0" t="0" r="0" b="0"/>
          <a:pathLst>
            <a:path>
              <a:moveTo>
                <a:pt x="0" y="4806"/>
              </a:moveTo>
              <a:lnTo>
                <a:pt x="1395514" y="480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087555" y="4078942"/>
        <a:ext cx="69775" cy="69775"/>
      </dsp:txXfrm>
    </dsp:sp>
    <dsp:sp modelId="{16790BA7-B9F9-4A8A-9A86-C38F2C61AC34}">
      <dsp:nvSpPr>
        <dsp:cNvPr id="0" name=""/>
        <dsp:cNvSpPr/>
      </dsp:nvSpPr>
      <dsp:spPr>
        <a:xfrm>
          <a:off x="5774799" y="4238351"/>
          <a:ext cx="1180623" cy="246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Projeto </a:t>
          </a:r>
          <a:r>
            <a:rPr lang="pt-BR" sz="1200" b="1" kern="1200" dirty="0" err="1" smtClean="0"/>
            <a:t>Capac</a:t>
          </a:r>
          <a:r>
            <a:rPr lang="pt-BR" sz="1200" b="1" kern="1200" dirty="0" smtClean="0"/>
            <a:t> “A”</a:t>
          </a:r>
          <a:endParaRPr lang="pt-BR" sz="1200" b="1" kern="1200" dirty="0"/>
        </a:p>
      </dsp:txBody>
      <dsp:txXfrm>
        <a:off x="5782008" y="4245560"/>
        <a:ext cx="1166205" cy="2317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86F17-58A5-4B4E-B39B-7F7A386FE9D7}">
      <dsp:nvSpPr>
        <dsp:cNvPr id="0" name=""/>
        <dsp:cNvSpPr/>
      </dsp:nvSpPr>
      <dsp:spPr>
        <a:xfrm>
          <a:off x="1814155" y="0"/>
          <a:ext cx="4608512" cy="4608512"/>
        </a:xfrm>
        <a:prstGeom prst="triangl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DA9333-2A54-4EB1-842D-3AE72431456E}">
      <dsp:nvSpPr>
        <dsp:cNvPr id="0" name=""/>
        <dsp:cNvSpPr/>
      </dsp:nvSpPr>
      <dsp:spPr>
        <a:xfrm>
          <a:off x="4118411" y="461301"/>
          <a:ext cx="2995532" cy="819091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Organização</a:t>
          </a:r>
          <a:endParaRPr lang="pt-BR" sz="3200" b="1" kern="1200" dirty="0"/>
        </a:p>
      </dsp:txBody>
      <dsp:txXfrm>
        <a:off x="4158396" y="501286"/>
        <a:ext cx="2915562" cy="739121"/>
      </dsp:txXfrm>
    </dsp:sp>
    <dsp:sp modelId="{71AFDB52-E02F-456C-8F61-05E76E046065}">
      <dsp:nvSpPr>
        <dsp:cNvPr id="0" name=""/>
        <dsp:cNvSpPr/>
      </dsp:nvSpPr>
      <dsp:spPr>
        <a:xfrm>
          <a:off x="4118411" y="1382778"/>
          <a:ext cx="2995532" cy="819091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Objetivos</a:t>
          </a:r>
          <a:endParaRPr lang="pt-BR" sz="3200" b="1" kern="1200" dirty="0"/>
        </a:p>
      </dsp:txBody>
      <dsp:txXfrm>
        <a:off x="4158396" y="1422763"/>
        <a:ext cx="2915562" cy="739121"/>
      </dsp:txXfrm>
    </dsp:sp>
    <dsp:sp modelId="{6D185B11-C69E-4EEC-9898-9CDBDB43AA82}">
      <dsp:nvSpPr>
        <dsp:cNvPr id="0" name=""/>
        <dsp:cNvSpPr/>
      </dsp:nvSpPr>
      <dsp:spPr>
        <a:xfrm>
          <a:off x="4118411" y="2304255"/>
          <a:ext cx="2995532" cy="819091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Estratégias</a:t>
          </a:r>
          <a:endParaRPr lang="pt-BR" sz="3200" b="1" kern="1200" dirty="0"/>
        </a:p>
      </dsp:txBody>
      <dsp:txXfrm>
        <a:off x="4158396" y="2344240"/>
        <a:ext cx="2915562" cy="739121"/>
      </dsp:txXfrm>
    </dsp:sp>
    <dsp:sp modelId="{4C1EA6A2-1533-4AC3-8C84-144189303B95}">
      <dsp:nvSpPr>
        <dsp:cNvPr id="0" name=""/>
        <dsp:cNvSpPr/>
      </dsp:nvSpPr>
      <dsp:spPr>
        <a:xfrm>
          <a:off x="4118411" y="3225733"/>
          <a:ext cx="2995532" cy="819091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C00000"/>
              </a:solidFill>
            </a:rPr>
            <a:t>Projetos e Operações</a:t>
          </a:r>
          <a:endParaRPr lang="pt-BR" sz="3200" b="1" kern="1200" dirty="0">
            <a:solidFill>
              <a:srgbClr val="C00000"/>
            </a:solidFill>
          </a:endParaRPr>
        </a:p>
      </dsp:txBody>
      <dsp:txXfrm>
        <a:off x="4158396" y="3265718"/>
        <a:ext cx="2915562" cy="7391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39214-4AB8-449C-A5EF-F1D4885CE78E}">
      <dsp:nvSpPr>
        <dsp:cNvPr id="0" name=""/>
        <dsp:cNvSpPr/>
      </dsp:nvSpPr>
      <dsp:spPr>
        <a:xfrm>
          <a:off x="3657600" y="0"/>
          <a:ext cx="1828800" cy="1028700"/>
        </a:xfrm>
        <a:prstGeom prst="trapezoid">
          <a:avLst>
            <a:gd name="adj" fmla="val 88889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200" kern="1200" dirty="0"/>
        </a:p>
      </dsp:txBody>
      <dsp:txXfrm>
        <a:off x="3657600" y="0"/>
        <a:ext cx="1828800" cy="1028700"/>
      </dsp:txXfrm>
    </dsp:sp>
    <dsp:sp modelId="{CF39372F-785B-477A-8F51-318D83A91586}">
      <dsp:nvSpPr>
        <dsp:cNvPr id="0" name=""/>
        <dsp:cNvSpPr/>
      </dsp:nvSpPr>
      <dsp:spPr>
        <a:xfrm>
          <a:off x="2743200" y="1028699"/>
          <a:ext cx="3657600" cy="1028700"/>
        </a:xfrm>
        <a:prstGeom prst="trapezoid">
          <a:avLst>
            <a:gd name="adj" fmla="val 88889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200" kern="1200" dirty="0"/>
        </a:p>
      </dsp:txBody>
      <dsp:txXfrm>
        <a:off x="3383280" y="1028699"/>
        <a:ext cx="2377440" cy="1028700"/>
      </dsp:txXfrm>
    </dsp:sp>
    <dsp:sp modelId="{7C24F852-F491-48F3-B747-EE7A5CAD22CC}">
      <dsp:nvSpPr>
        <dsp:cNvPr id="0" name=""/>
        <dsp:cNvSpPr/>
      </dsp:nvSpPr>
      <dsp:spPr>
        <a:xfrm>
          <a:off x="1828800" y="2057400"/>
          <a:ext cx="5486399" cy="1028700"/>
        </a:xfrm>
        <a:prstGeom prst="trapezoid">
          <a:avLst>
            <a:gd name="adj" fmla="val 88889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200" kern="1200" dirty="0"/>
        </a:p>
      </dsp:txBody>
      <dsp:txXfrm>
        <a:off x="2788920" y="2057400"/>
        <a:ext cx="3566160" cy="1028700"/>
      </dsp:txXfrm>
    </dsp:sp>
    <dsp:sp modelId="{73B0C242-9DAC-4F53-A058-00FCF91C377E}">
      <dsp:nvSpPr>
        <dsp:cNvPr id="0" name=""/>
        <dsp:cNvSpPr/>
      </dsp:nvSpPr>
      <dsp:spPr>
        <a:xfrm>
          <a:off x="914400" y="3086100"/>
          <a:ext cx="7315200" cy="1028700"/>
        </a:xfrm>
        <a:prstGeom prst="trapezoid">
          <a:avLst>
            <a:gd name="adj" fmla="val 88889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200" kern="1200" dirty="0"/>
        </a:p>
      </dsp:txBody>
      <dsp:txXfrm>
        <a:off x="2194559" y="3086100"/>
        <a:ext cx="4754880" cy="1028700"/>
      </dsp:txXfrm>
    </dsp:sp>
    <dsp:sp modelId="{4802D35B-8AD2-415F-9D07-E81C031A3F9E}">
      <dsp:nvSpPr>
        <dsp:cNvPr id="0" name=""/>
        <dsp:cNvSpPr/>
      </dsp:nvSpPr>
      <dsp:spPr>
        <a:xfrm>
          <a:off x="0" y="4114800"/>
          <a:ext cx="9144000" cy="1028700"/>
        </a:xfrm>
        <a:prstGeom prst="trapezoid">
          <a:avLst>
            <a:gd name="adj" fmla="val 88889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200" kern="1200" dirty="0"/>
        </a:p>
      </dsp:txBody>
      <dsp:txXfrm>
        <a:off x="1600199" y="4114800"/>
        <a:ext cx="5943600" cy="10287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BB66F-A446-4FDB-B395-1740764101CA}">
      <dsp:nvSpPr>
        <dsp:cNvPr id="0" name=""/>
        <dsp:cNvSpPr/>
      </dsp:nvSpPr>
      <dsp:spPr>
        <a:xfrm>
          <a:off x="0" y="570424"/>
          <a:ext cx="4391471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Ordenamento</a:t>
          </a:r>
          <a:endParaRPr lang="pt-BR" sz="1800" kern="1200" dirty="0"/>
        </a:p>
      </dsp:txBody>
      <dsp:txXfrm>
        <a:off x="21075" y="591499"/>
        <a:ext cx="4349321" cy="389580"/>
      </dsp:txXfrm>
    </dsp:sp>
    <dsp:sp modelId="{9A53597B-95E6-4EF2-8A0A-55081509F3E5}">
      <dsp:nvSpPr>
        <dsp:cNvPr id="0" name=""/>
        <dsp:cNvSpPr/>
      </dsp:nvSpPr>
      <dsp:spPr>
        <a:xfrm>
          <a:off x="0" y="1053994"/>
          <a:ext cx="4391471" cy="43173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Pontuação / Ponderação de Fatores (</a:t>
          </a:r>
          <a:r>
            <a:rPr lang="pt-BR" sz="1800" kern="1200" dirty="0" err="1" smtClean="0"/>
            <a:t>scoring</a:t>
          </a:r>
          <a:r>
            <a:rPr lang="pt-BR" sz="1800" kern="1200" dirty="0" smtClean="0"/>
            <a:t>)</a:t>
          </a:r>
          <a:endParaRPr lang="pt-BR" sz="1800" kern="1200" dirty="0"/>
        </a:p>
      </dsp:txBody>
      <dsp:txXfrm>
        <a:off x="21075" y="1075069"/>
        <a:ext cx="4349321" cy="389580"/>
      </dsp:txXfrm>
    </dsp:sp>
    <dsp:sp modelId="{1A2D6BDE-FA9A-461B-A0E1-711DE5C8F35E}">
      <dsp:nvSpPr>
        <dsp:cNvPr id="0" name=""/>
        <dsp:cNvSpPr/>
      </dsp:nvSpPr>
      <dsp:spPr>
        <a:xfrm>
          <a:off x="0" y="1537564"/>
          <a:ext cx="4391471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Pontuação por índices econômicos</a:t>
          </a:r>
          <a:endParaRPr lang="pt-BR" sz="1800" kern="1200" dirty="0"/>
        </a:p>
      </dsp:txBody>
      <dsp:txXfrm>
        <a:off x="21075" y="1558639"/>
        <a:ext cx="4349321" cy="389580"/>
      </dsp:txXfrm>
    </dsp:sp>
    <dsp:sp modelId="{772FC839-F1F6-4D69-8824-4C7D5B054D6A}">
      <dsp:nvSpPr>
        <dsp:cNvPr id="0" name=""/>
        <dsp:cNvSpPr/>
      </dsp:nvSpPr>
      <dsp:spPr>
        <a:xfrm>
          <a:off x="0" y="2021134"/>
          <a:ext cx="4391471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Análise de riscos</a:t>
          </a:r>
          <a:endParaRPr lang="pt-BR" sz="1800" kern="1200" dirty="0"/>
        </a:p>
      </dsp:txBody>
      <dsp:txXfrm>
        <a:off x="21075" y="2042209"/>
        <a:ext cx="4349321" cy="389580"/>
      </dsp:txXfrm>
    </dsp:sp>
    <dsp:sp modelId="{98CD9E16-71FB-4190-B46F-329294F1380A}">
      <dsp:nvSpPr>
        <dsp:cNvPr id="0" name=""/>
        <dsp:cNvSpPr/>
      </dsp:nvSpPr>
      <dsp:spPr>
        <a:xfrm>
          <a:off x="0" y="2504704"/>
          <a:ext cx="4391471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Métodos formais de otimização</a:t>
          </a:r>
          <a:endParaRPr lang="pt-BR" sz="1800" kern="1200" dirty="0"/>
        </a:p>
      </dsp:txBody>
      <dsp:txXfrm>
        <a:off x="21075" y="2525779"/>
        <a:ext cx="4349321" cy="389580"/>
      </dsp:txXfrm>
    </dsp:sp>
    <dsp:sp modelId="{7B49989A-B784-47B5-A9E3-28208D68847A}">
      <dsp:nvSpPr>
        <dsp:cNvPr id="0" name=""/>
        <dsp:cNvSpPr/>
      </dsp:nvSpPr>
      <dsp:spPr>
        <a:xfrm>
          <a:off x="0" y="2988274"/>
          <a:ext cx="4391471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Programação multicritério</a:t>
          </a:r>
          <a:endParaRPr lang="pt-BR" sz="1800" kern="1200" dirty="0"/>
        </a:p>
      </dsp:txBody>
      <dsp:txXfrm>
        <a:off x="21075" y="3009349"/>
        <a:ext cx="4349321" cy="3895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CB118-23AD-491F-BE8B-3861C39B07D9}">
      <dsp:nvSpPr>
        <dsp:cNvPr id="0" name=""/>
        <dsp:cNvSpPr/>
      </dsp:nvSpPr>
      <dsp:spPr>
        <a:xfrm>
          <a:off x="0" y="0"/>
          <a:ext cx="88583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CF4FB-93F1-4E6D-A28D-F2030F702C10}">
      <dsp:nvSpPr>
        <dsp:cNvPr id="0" name=""/>
        <dsp:cNvSpPr/>
      </dsp:nvSpPr>
      <dsp:spPr>
        <a:xfrm>
          <a:off x="0" y="0"/>
          <a:ext cx="8858312" cy="4857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Em essência um PMO é uma unidade organizacional que presta serviços a uma série de clientes distribuídos nas diversas áreas e níveis da organização.</a:t>
          </a:r>
          <a:endParaRPr lang="pt-BR" sz="4400" kern="1200" dirty="0"/>
        </a:p>
      </dsp:txBody>
      <dsp:txXfrm>
        <a:off x="0" y="0"/>
        <a:ext cx="8858312" cy="4857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573016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z="900" b="1" dirty="0" smtClean="0"/>
              <a:t>© </a:t>
            </a:r>
            <a:r>
              <a:rPr lang="pt-BR" sz="900" b="1" i="1" dirty="0" err="1" smtClean="0"/>
              <a:t>Exce</a:t>
            </a:r>
            <a:r>
              <a:rPr lang="pt-BR" sz="900" b="1" i="1" dirty="0" smtClean="0">
                <a:solidFill>
                  <a:srgbClr val="00CC00"/>
                </a:solidFill>
              </a:rPr>
              <a:t>!!</a:t>
            </a:r>
            <a:r>
              <a:rPr lang="pt-BR" sz="900" b="1" i="1" dirty="0" err="1" smtClean="0"/>
              <a:t>ence</a:t>
            </a:r>
            <a:r>
              <a:rPr lang="pt-BR" sz="900" b="1" i="1" dirty="0" smtClean="0"/>
              <a:t> </a:t>
            </a:r>
            <a:r>
              <a:rPr lang="pt-BR" sz="900" b="1" i="1" dirty="0" smtClean="0">
                <a:solidFill>
                  <a:srgbClr val="00CC00"/>
                </a:solidFill>
              </a:rPr>
              <a:t>Gestão Empresarial</a:t>
            </a:r>
            <a:r>
              <a:rPr lang="pt-BR" sz="900" b="1" dirty="0" smtClean="0"/>
              <a:t>. Todos os direitos reservados.</a:t>
            </a:r>
            <a:endParaRPr lang="pt-BR" sz="900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74507-05FE-4A57-954B-714FE141111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132856" y="35496"/>
            <a:ext cx="4680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b="1" dirty="0" smtClean="0"/>
              <a:t>Oficina Alinhamento Estratégico de Projetos - Versão 3.0</a:t>
            </a:r>
            <a:endParaRPr lang="pt-BR" sz="1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atin typeface="Georgia" panose="02040502050405020303" pitchFamily="18" charset="0"/>
              </a:rPr>
              <a:t>EXCE</a:t>
            </a:r>
            <a:r>
              <a:rPr lang="pt-BR" sz="2000" i="1" dirty="0" smtClean="0">
                <a:solidFill>
                  <a:srgbClr val="00CC00"/>
                </a:solidFill>
                <a:latin typeface="Georgia" panose="02040502050405020303" pitchFamily="18" charset="0"/>
              </a:rPr>
              <a:t>!!</a:t>
            </a:r>
            <a:r>
              <a:rPr lang="pt-BR" sz="2000" i="1" dirty="0" smtClean="0">
                <a:latin typeface="Georgia" panose="02040502050405020303" pitchFamily="18" charset="0"/>
              </a:rPr>
              <a:t>ENCE</a:t>
            </a:r>
            <a:endParaRPr lang="pt-BR" sz="2000" b="1" i="1" dirty="0">
              <a:solidFill>
                <a:srgbClr val="00CC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14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C74FC-7160-4A66-9CB6-BB15F9407298}" type="datetimeFigureOut">
              <a:rPr lang="pt-BR" smtClean="0"/>
              <a:pPr/>
              <a:t>16/06/2016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44371-570D-448A-984F-2A1A109208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04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4371-570D-448A-984F-2A1A1092083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278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 2010, dois renomados pesquisadores da Universidade de </a:t>
            </a:r>
            <a:r>
              <a:rPr lang="pt-BR" dirty="0" err="1" smtClean="0"/>
              <a:t>Quebéc</a:t>
            </a:r>
            <a:r>
              <a:rPr lang="pt-BR" dirty="0" smtClean="0"/>
              <a:t>, Dr. Brian </a:t>
            </a:r>
            <a:r>
              <a:rPr lang="pt-BR" dirty="0" err="1" smtClean="0"/>
              <a:t>Hobbs</a:t>
            </a:r>
            <a:r>
              <a:rPr lang="pt-BR" dirty="0" smtClean="0"/>
              <a:t> e Dra. Monique </a:t>
            </a:r>
            <a:r>
              <a:rPr lang="pt-BR" dirty="0" err="1" smtClean="0"/>
              <a:t>Aubry</a:t>
            </a:r>
            <a:r>
              <a:rPr lang="pt-BR" dirty="0" smtClean="0"/>
              <a:t>, concluíram em conjunto com o Project Management </a:t>
            </a:r>
            <a:r>
              <a:rPr lang="pt-BR" dirty="0" err="1" smtClean="0"/>
              <a:t>Institute</a:t>
            </a:r>
            <a:r>
              <a:rPr lang="pt-BR" dirty="0" smtClean="0"/>
              <a:t>, a mais importante pesquisa já realizada sobre o tema “PMO”. Nesta pesquisa, realizada com cerca de 500 </a:t>
            </a:r>
            <a:r>
              <a:rPr lang="pt-BR" dirty="0" err="1" smtClean="0"/>
              <a:t>PMOs</a:t>
            </a:r>
            <a:r>
              <a:rPr lang="pt-BR" dirty="0" smtClean="0"/>
              <a:t> em todo o mundo, foram identificadas as 27 funções mais comuns em </a:t>
            </a:r>
            <a:r>
              <a:rPr lang="pt-BR" dirty="0" err="1" smtClean="0"/>
              <a:t>PMOs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99246-FC03-4A3F-B0BB-3E456A350934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246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4371-570D-448A-984F-2A1A1092083C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94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4371-570D-448A-984F-2A1A1092083C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163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4371-570D-448A-984F-2A1A1092083C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990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4371-570D-448A-984F-2A1A1092083C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99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Os ventos hora nos levam</a:t>
            </a:r>
            <a:r>
              <a:rPr lang="pt-BR" baseline="0" dirty="0" smtClean="0"/>
              <a:t> a bombordo, hora a estibordo, hora reduzem nossa velocidade e há horas em que nos aceleram, mas esta aceleração está nos levando para o destino desejado ou está simplesmente estar nos levando mais rápido para um estupendo desastre?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4371-570D-448A-984F-2A1A1092083C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88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 onde nossa organização está</a:t>
            </a:r>
            <a:r>
              <a:rPr lang="pt-BR" baseline="0" dirty="0" smtClean="0"/>
              <a:t> indo?</a:t>
            </a:r>
          </a:p>
          <a:p>
            <a:r>
              <a:rPr lang="pt-BR" baseline="0" dirty="0" smtClean="0"/>
              <a:t>Ou melhor, para onde queremos que nossa organização vá?</a:t>
            </a:r>
          </a:p>
          <a:p>
            <a:r>
              <a:rPr lang="pt-BR" baseline="0" dirty="0" smtClean="0"/>
              <a:t>O destino que desejamos é uma decisão nossa! </a:t>
            </a:r>
          </a:p>
          <a:p>
            <a:r>
              <a:rPr lang="pt-BR" baseline="0" dirty="0" smtClean="0"/>
              <a:t>Ou seja, “nós” definimos os objetivos que queremos atingir com nossa organização.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4371-570D-448A-984F-2A1A1092083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9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Além</a:t>
            </a:r>
            <a:r>
              <a:rPr lang="pt-BR" baseline="0" dirty="0" smtClean="0"/>
              <a:t> dos objetivos (o que queremos), também cabe a nós definir como atingiremos tais objetivos, ou seja, as estratégias que adotaremos.</a:t>
            </a:r>
          </a:p>
          <a:p>
            <a:r>
              <a:rPr lang="pt-BR" baseline="0" dirty="0" smtClean="0"/>
              <a:t>Fazendo uma analogia que os objetivos fossem como locais onde queremos chegar, as estratégias são os caminhos que utilizaremos.</a:t>
            </a:r>
          </a:p>
          <a:p>
            <a:r>
              <a:rPr lang="pt-BR" baseline="0" dirty="0" smtClean="0"/>
              <a:t>Objetivos e estratégias são definidos frente a um cenário. Objetivos podem ser ajustados e os caminhos trocados frente a novos cenários.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4371-570D-448A-984F-2A1A1092083C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80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 fim, como</a:t>
            </a:r>
            <a:r>
              <a:rPr lang="pt-BR" baseline="0" dirty="0" smtClean="0"/>
              <a:t> nós vemos nossa organização no longo prazo?</a:t>
            </a:r>
          </a:p>
          <a:p>
            <a:r>
              <a:rPr lang="pt-BR" baseline="0" dirty="0" smtClean="0"/>
              <a:t>É através da definição de objetivos, e estratégias para atingi-los, ao longo do tempo, que nos encaminharemos em direção a esta nossa visão de mais longo prazo.</a:t>
            </a:r>
          </a:p>
          <a:p>
            <a:r>
              <a:rPr lang="pt-BR" baseline="0" dirty="0" smtClean="0"/>
              <a:t>Outros dois componentes que nos orientam: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Missão: papel de minha organização no negócio em que ela atua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Princípios e valores: compartilhados</a:t>
            </a:r>
            <a:r>
              <a:rPr lang="pt-BR" baseline="0" dirty="0" smtClean="0"/>
              <a:t> em nossa organização e que influenciam nossas decisões e ações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4371-570D-448A-984F-2A1A1092083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179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4371-570D-448A-984F-2A1A1092083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79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4371-570D-448A-984F-2A1A1092083C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039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4371-570D-448A-984F-2A1A1092083C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24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Não</a:t>
            </a:r>
            <a:r>
              <a:rPr lang="pt-BR" baseline="0" dirty="0" smtClean="0"/>
              <a:t> é uma “área de suporte”.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4371-570D-448A-984F-2A1A1092083C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07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>
              <a:buNone/>
              <a:defRPr b="1" cap="none" spc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83768" y="6234822"/>
            <a:ext cx="1500198" cy="261610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Divisão de Projetos</a:t>
            </a:r>
            <a:endParaRPr lang="pt-BR" sz="11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83768" y="64440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/>
              <a:t>Profissionalismo no </a:t>
            </a:r>
          </a:p>
          <a:p>
            <a:pPr algn="ctr"/>
            <a:r>
              <a:rPr lang="pt-BR" sz="900" b="1" dirty="0" smtClean="0"/>
              <a:t>Gerenciamento de Projetos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175671" y="6234822"/>
            <a:ext cx="1500198" cy="261610"/>
          </a:xfrm>
          <a:prstGeom prst="rect">
            <a:avLst/>
          </a:prstGeom>
          <a:solidFill>
            <a:srgbClr val="0099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Divisão de Gestão</a:t>
            </a:r>
            <a:endParaRPr lang="pt-BR" sz="11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868144" y="6234822"/>
            <a:ext cx="1500198" cy="261610"/>
          </a:xfrm>
          <a:prstGeom prst="rect">
            <a:avLst/>
          </a:prstGeom>
          <a:solidFill>
            <a:srgbClr val="6699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Divisão  Educacional</a:t>
            </a:r>
            <a:endParaRPr lang="pt-BR" sz="11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572587" y="6234822"/>
            <a:ext cx="1500198" cy="261610"/>
          </a:xfrm>
          <a:prstGeom prst="rect">
            <a:avLst/>
          </a:prstGeom>
          <a:solidFill>
            <a:srgbClr val="99CC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Divisão de Tecnologia</a:t>
            </a:r>
            <a:endParaRPr lang="pt-BR" sz="11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139952" y="64440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/>
              <a:t>Gestão moderna em busca da excelência organizacional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868144" y="64440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/>
              <a:t>Capacitação profissional para o sucesso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536868" y="64440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/>
              <a:t>A Tecnologia da Informação a serviço de resultados</a:t>
            </a: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0" y="6150114"/>
            <a:ext cx="233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latin typeface="Georgia" panose="02040502050405020303" pitchFamily="18" charset="0"/>
              </a:rPr>
              <a:t>EXCE</a:t>
            </a:r>
            <a:r>
              <a:rPr lang="pt-BR" sz="2800" i="1" dirty="0" smtClean="0">
                <a:solidFill>
                  <a:srgbClr val="00CC00"/>
                </a:solidFill>
                <a:latin typeface="Georgia" panose="02040502050405020303" pitchFamily="18" charset="0"/>
              </a:rPr>
              <a:t>!!</a:t>
            </a:r>
            <a:r>
              <a:rPr lang="pt-BR" sz="2800" i="1" dirty="0" smtClean="0">
                <a:latin typeface="Georgia" panose="02040502050405020303" pitchFamily="18" charset="0"/>
              </a:rPr>
              <a:t>ENCE</a:t>
            </a:r>
            <a:r>
              <a:rPr lang="pt-BR" sz="1200" b="1" i="1" dirty="0" smtClean="0">
                <a:solidFill>
                  <a:srgbClr val="00CC00"/>
                </a:solidFill>
                <a:latin typeface="Georgia" panose="02040502050405020303" pitchFamily="18" charset="0"/>
              </a:rPr>
              <a:t>GESTÃO</a:t>
            </a:r>
            <a:r>
              <a:rPr lang="pt-BR" sz="1200" b="1" i="1" baseline="0" dirty="0" smtClean="0">
                <a:solidFill>
                  <a:srgbClr val="00CC00"/>
                </a:solidFill>
                <a:latin typeface="Georgia" panose="02040502050405020303" pitchFamily="18" charset="0"/>
              </a:rPr>
              <a:t> EMPRESARIAL</a:t>
            </a:r>
            <a:endParaRPr lang="pt-BR" sz="2800" b="1" i="1" dirty="0">
              <a:solidFill>
                <a:srgbClr val="00CC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2844" y="1500174"/>
            <a:ext cx="8858312" cy="4857784"/>
          </a:xfrm>
        </p:spPr>
        <p:txBody>
          <a:bodyPr vert="eaVert"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217112" y="6448251"/>
            <a:ext cx="781050" cy="365125"/>
          </a:xfrm>
          <a:prstGeom prst="rect">
            <a:avLst/>
          </a:prstGeom>
        </p:spPr>
        <p:txBody>
          <a:bodyPr/>
          <a:lstStyle>
            <a:lvl1pPr algn="ctr">
              <a:defRPr b="1" smtClean="0"/>
            </a:lvl1pPr>
          </a:lstStyle>
          <a:p>
            <a:fld id="{F8666716-7CD6-41BF-A8E0-DB15CAAC18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0" y="6457890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atin typeface="Georgia" panose="02040502050405020303" pitchFamily="18" charset="0"/>
              </a:rPr>
              <a:t>EXCE</a:t>
            </a:r>
            <a:r>
              <a:rPr lang="pt-BR" sz="2000" i="1" dirty="0" smtClean="0">
                <a:solidFill>
                  <a:srgbClr val="00CC00"/>
                </a:solidFill>
                <a:latin typeface="Georgia" panose="02040502050405020303" pitchFamily="18" charset="0"/>
              </a:rPr>
              <a:t>!!</a:t>
            </a:r>
            <a:r>
              <a:rPr lang="pt-BR" sz="2000" i="1" dirty="0" smtClean="0">
                <a:latin typeface="Georgia" panose="02040502050405020303" pitchFamily="18" charset="0"/>
              </a:rPr>
              <a:t>ENCE</a:t>
            </a:r>
            <a:endParaRPr lang="pt-BR" sz="2000" b="1" i="1" dirty="0">
              <a:solidFill>
                <a:srgbClr val="00CC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16" y="274638"/>
            <a:ext cx="2143140" cy="6083320"/>
          </a:xfrm>
        </p:spPr>
        <p:txBody>
          <a:bodyPr vert="eaVert"/>
          <a:lstStyle>
            <a:lvl1pPr>
              <a:defRPr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2844" y="274638"/>
            <a:ext cx="6572296" cy="608332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217112" y="6448251"/>
            <a:ext cx="781050" cy="365125"/>
          </a:xfrm>
          <a:prstGeom prst="rect">
            <a:avLst/>
          </a:prstGeom>
        </p:spPr>
        <p:txBody>
          <a:bodyPr/>
          <a:lstStyle>
            <a:lvl1pPr algn="ctr">
              <a:defRPr b="1" smtClean="0"/>
            </a:lvl1pPr>
          </a:lstStyle>
          <a:p>
            <a:fld id="{F8666716-7CD6-41BF-A8E0-DB15CAAC18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0" y="6457890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atin typeface="Georgia" panose="02040502050405020303" pitchFamily="18" charset="0"/>
              </a:rPr>
              <a:t>EXCE</a:t>
            </a:r>
            <a:r>
              <a:rPr lang="pt-BR" sz="2000" i="1" dirty="0" smtClean="0">
                <a:solidFill>
                  <a:srgbClr val="00CC00"/>
                </a:solidFill>
                <a:latin typeface="Georgia" panose="02040502050405020303" pitchFamily="18" charset="0"/>
              </a:rPr>
              <a:t>!!</a:t>
            </a:r>
            <a:r>
              <a:rPr lang="pt-BR" sz="2000" i="1" dirty="0" smtClean="0">
                <a:latin typeface="Georgia" panose="02040502050405020303" pitchFamily="18" charset="0"/>
              </a:rPr>
              <a:t>ENCE</a:t>
            </a:r>
            <a:endParaRPr lang="pt-BR" sz="2000" b="1" i="1" dirty="0">
              <a:solidFill>
                <a:srgbClr val="00CC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74EA-0522-4C93-BA45-C2D319369DF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0" y="6457890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atin typeface="Georgia" panose="02040502050405020303" pitchFamily="18" charset="0"/>
              </a:rPr>
              <a:t>EXCE</a:t>
            </a:r>
            <a:r>
              <a:rPr lang="pt-BR" sz="2000" i="1" dirty="0" smtClean="0">
                <a:solidFill>
                  <a:srgbClr val="00CC00"/>
                </a:solidFill>
                <a:latin typeface="Georgia" panose="02040502050405020303" pitchFamily="18" charset="0"/>
              </a:rPr>
              <a:t>!!</a:t>
            </a:r>
            <a:r>
              <a:rPr lang="pt-BR" sz="2000" i="1" dirty="0" smtClean="0">
                <a:latin typeface="Georgia" panose="02040502050405020303" pitchFamily="18" charset="0"/>
              </a:rPr>
              <a:t>ENCE</a:t>
            </a:r>
            <a:endParaRPr lang="pt-BR" sz="2000" b="1" i="1" dirty="0">
              <a:solidFill>
                <a:srgbClr val="00CC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9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728" y="1500174"/>
            <a:ext cx="8858312" cy="4857784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217112" y="6448251"/>
            <a:ext cx="781050" cy="365125"/>
          </a:xfrm>
          <a:prstGeom prst="rect">
            <a:avLst/>
          </a:prstGeom>
        </p:spPr>
        <p:txBody>
          <a:bodyPr/>
          <a:lstStyle>
            <a:lvl1pPr algn="ctr">
              <a:defRPr b="1" smtClean="0"/>
            </a:lvl1pPr>
          </a:lstStyle>
          <a:p>
            <a:fld id="{F8666716-7CD6-41BF-A8E0-DB15CAAC18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0" y="6457890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atin typeface="Georgia" panose="02040502050405020303" pitchFamily="18" charset="0"/>
              </a:rPr>
              <a:t>EXCE</a:t>
            </a:r>
            <a:r>
              <a:rPr lang="pt-BR" sz="2000" i="1" dirty="0" smtClean="0">
                <a:solidFill>
                  <a:srgbClr val="00CC00"/>
                </a:solidFill>
                <a:latin typeface="Georgia" panose="02040502050405020303" pitchFamily="18" charset="0"/>
              </a:rPr>
              <a:t>!!</a:t>
            </a:r>
            <a:r>
              <a:rPr lang="pt-BR" sz="2000" i="1" dirty="0" smtClean="0">
                <a:latin typeface="Georgia" panose="02040502050405020303" pitchFamily="18" charset="0"/>
              </a:rPr>
              <a:t>ENCE</a:t>
            </a:r>
            <a:endParaRPr lang="pt-BR" sz="2000" b="1" i="1" dirty="0">
              <a:solidFill>
                <a:srgbClr val="00CC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t"/>
          <a:lstStyle>
            <a:lvl1pPr algn="l">
              <a:defRPr sz="2800" b="1" cap="all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217112" y="6448251"/>
            <a:ext cx="781050" cy="365125"/>
          </a:xfrm>
          <a:prstGeom prst="rect">
            <a:avLst/>
          </a:prstGeom>
        </p:spPr>
        <p:txBody>
          <a:bodyPr/>
          <a:lstStyle>
            <a:lvl1pPr algn="ctr">
              <a:defRPr b="1" smtClean="0"/>
            </a:lvl1pPr>
          </a:lstStyle>
          <a:p>
            <a:fld id="{F8666716-7CD6-41BF-A8E0-DB15CAAC18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0" y="6457890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atin typeface="Georgia" panose="02040502050405020303" pitchFamily="18" charset="0"/>
              </a:rPr>
              <a:t>EXCE</a:t>
            </a:r>
            <a:r>
              <a:rPr lang="pt-BR" sz="2000" i="1" dirty="0" smtClean="0">
                <a:solidFill>
                  <a:srgbClr val="00CC00"/>
                </a:solidFill>
                <a:latin typeface="Georgia" panose="02040502050405020303" pitchFamily="18" charset="0"/>
              </a:rPr>
              <a:t>!!</a:t>
            </a:r>
            <a:r>
              <a:rPr lang="pt-BR" sz="2000" i="1" dirty="0" smtClean="0">
                <a:latin typeface="Georgia" panose="02040502050405020303" pitchFamily="18" charset="0"/>
              </a:rPr>
              <a:t>ENCE</a:t>
            </a:r>
            <a:endParaRPr lang="pt-BR" sz="2000" b="1" i="1" dirty="0">
              <a:solidFill>
                <a:srgbClr val="00CC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4352956" cy="485778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352956" cy="48811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217112" y="6448251"/>
            <a:ext cx="781050" cy="365125"/>
          </a:xfrm>
          <a:prstGeom prst="rect">
            <a:avLst/>
          </a:prstGeom>
        </p:spPr>
        <p:txBody>
          <a:bodyPr/>
          <a:lstStyle>
            <a:lvl1pPr algn="ctr">
              <a:defRPr b="1" smtClean="0"/>
            </a:lvl1pPr>
          </a:lstStyle>
          <a:p>
            <a:fld id="{F8666716-7CD6-41BF-A8E0-DB15CAAC18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0" y="6457890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atin typeface="Georgia" panose="02040502050405020303" pitchFamily="18" charset="0"/>
              </a:rPr>
              <a:t>EXCE</a:t>
            </a:r>
            <a:r>
              <a:rPr lang="pt-BR" sz="2000" i="1" dirty="0" smtClean="0">
                <a:solidFill>
                  <a:srgbClr val="00CC00"/>
                </a:solidFill>
                <a:latin typeface="Georgia" panose="02040502050405020303" pitchFamily="18" charset="0"/>
              </a:rPr>
              <a:t>!!</a:t>
            </a:r>
            <a:r>
              <a:rPr lang="pt-BR" sz="2000" i="1" dirty="0" smtClean="0">
                <a:latin typeface="Georgia" panose="02040502050405020303" pitchFamily="18" charset="0"/>
              </a:rPr>
              <a:t>ENCE</a:t>
            </a:r>
            <a:endParaRPr lang="pt-BR" sz="2000" b="1" i="1" dirty="0">
              <a:solidFill>
                <a:srgbClr val="00CC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2844" y="1428736"/>
            <a:ext cx="4354544" cy="746139"/>
          </a:xfr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2844" y="2174874"/>
            <a:ext cx="4354544" cy="41830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356131" cy="746139"/>
          </a:xfr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56131" cy="41830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217112" y="6448251"/>
            <a:ext cx="781050" cy="365125"/>
          </a:xfrm>
          <a:prstGeom prst="rect">
            <a:avLst/>
          </a:prstGeom>
        </p:spPr>
        <p:txBody>
          <a:bodyPr/>
          <a:lstStyle>
            <a:lvl1pPr algn="ctr">
              <a:defRPr b="1" smtClean="0"/>
            </a:lvl1pPr>
          </a:lstStyle>
          <a:p>
            <a:fld id="{F8666716-7CD6-41BF-A8E0-DB15CAAC18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CaixaDeTexto 9"/>
          <p:cNvSpPr txBox="1"/>
          <p:nvPr userDrawn="1"/>
        </p:nvSpPr>
        <p:spPr>
          <a:xfrm>
            <a:off x="0" y="6457890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atin typeface="Georgia" panose="02040502050405020303" pitchFamily="18" charset="0"/>
              </a:rPr>
              <a:t>EXCE</a:t>
            </a:r>
            <a:r>
              <a:rPr lang="pt-BR" sz="2000" i="1" dirty="0" smtClean="0">
                <a:solidFill>
                  <a:srgbClr val="00CC00"/>
                </a:solidFill>
                <a:latin typeface="Georgia" panose="02040502050405020303" pitchFamily="18" charset="0"/>
              </a:rPr>
              <a:t>!!</a:t>
            </a:r>
            <a:r>
              <a:rPr lang="pt-BR" sz="2000" i="1" dirty="0" smtClean="0">
                <a:latin typeface="Georgia" panose="02040502050405020303" pitchFamily="18" charset="0"/>
              </a:rPr>
              <a:t>ENCE</a:t>
            </a:r>
            <a:endParaRPr lang="pt-BR" sz="2000" b="1" i="1" dirty="0">
              <a:solidFill>
                <a:srgbClr val="00CC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217112" y="6448251"/>
            <a:ext cx="781050" cy="365125"/>
          </a:xfrm>
          <a:prstGeom prst="rect">
            <a:avLst/>
          </a:prstGeom>
        </p:spPr>
        <p:txBody>
          <a:bodyPr/>
          <a:lstStyle>
            <a:lvl1pPr algn="ctr">
              <a:defRPr b="1" smtClean="0"/>
            </a:lvl1pPr>
          </a:lstStyle>
          <a:p>
            <a:fld id="{F8666716-7CD6-41BF-A8E0-DB15CAAC18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0" y="6457890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atin typeface="Georgia" panose="02040502050405020303" pitchFamily="18" charset="0"/>
              </a:rPr>
              <a:t>EXCE</a:t>
            </a:r>
            <a:r>
              <a:rPr lang="pt-BR" sz="2000" i="1" dirty="0" smtClean="0">
                <a:solidFill>
                  <a:srgbClr val="00CC00"/>
                </a:solidFill>
                <a:latin typeface="Georgia" panose="02040502050405020303" pitchFamily="18" charset="0"/>
              </a:rPr>
              <a:t>!!</a:t>
            </a:r>
            <a:r>
              <a:rPr lang="pt-BR" sz="2000" i="1" dirty="0" smtClean="0">
                <a:latin typeface="Georgia" panose="02040502050405020303" pitchFamily="18" charset="0"/>
              </a:rPr>
              <a:t>ENCE</a:t>
            </a:r>
            <a:endParaRPr lang="pt-BR" sz="2000" b="1" i="1" dirty="0">
              <a:solidFill>
                <a:srgbClr val="00CC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217112" y="6448251"/>
            <a:ext cx="781050" cy="365125"/>
          </a:xfrm>
          <a:prstGeom prst="rect">
            <a:avLst/>
          </a:prstGeom>
        </p:spPr>
        <p:txBody>
          <a:bodyPr/>
          <a:lstStyle>
            <a:lvl1pPr algn="ctr">
              <a:defRPr b="1" smtClean="0"/>
            </a:lvl1pPr>
          </a:lstStyle>
          <a:p>
            <a:fld id="{F8666716-7CD6-41BF-A8E0-DB15CAAC18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0" y="6457890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atin typeface="Georgia" panose="02040502050405020303" pitchFamily="18" charset="0"/>
              </a:rPr>
              <a:t>EXCE</a:t>
            </a:r>
            <a:r>
              <a:rPr lang="pt-BR" sz="2000" i="1" dirty="0" smtClean="0">
                <a:solidFill>
                  <a:srgbClr val="00CC00"/>
                </a:solidFill>
                <a:latin typeface="Georgia" panose="02040502050405020303" pitchFamily="18" charset="0"/>
              </a:rPr>
              <a:t>!!</a:t>
            </a:r>
            <a:r>
              <a:rPr lang="pt-BR" sz="2000" i="1" dirty="0" smtClean="0">
                <a:latin typeface="Georgia" panose="02040502050405020303" pitchFamily="18" charset="0"/>
              </a:rPr>
              <a:t>ENCE</a:t>
            </a:r>
            <a:endParaRPr lang="pt-BR" sz="2000" b="1" i="1" dirty="0">
              <a:solidFill>
                <a:srgbClr val="00CC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251231" cy="1162050"/>
          </a:xfrm>
        </p:spPr>
        <p:txBody>
          <a:bodyPr anchor="b"/>
          <a:lstStyle>
            <a:lvl1pPr algn="l">
              <a:defRPr sz="2000" b="1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426106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2512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217112" y="6448251"/>
            <a:ext cx="781050" cy="365125"/>
          </a:xfrm>
          <a:prstGeom prst="rect">
            <a:avLst/>
          </a:prstGeom>
        </p:spPr>
        <p:txBody>
          <a:bodyPr/>
          <a:lstStyle>
            <a:lvl1pPr algn="ctr">
              <a:defRPr b="1" smtClean="0"/>
            </a:lvl1pPr>
          </a:lstStyle>
          <a:p>
            <a:fld id="{F8666716-7CD6-41BF-A8E0-DB15CAAC18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0" y="6457890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atin typeface="Georgia" panose="02040502050405020303" pitchFamily="18" charset="0"/>
              </a:rPr>
              <a:t>EXCE</a:t>
            </a:r>
            <a:r>
              <a:rPr lang="pt-BR" sz="2000" i="1" dirty="0" smtClean="0">
                <a:solidFill>
                  <a:srgbClr val="00CC00"/>
                </a:solidFill>
                <a:latin typeface="Georgia" panose="02040502050405020303" pitchFamily="18" charset="0"/>
              </a:rPr>
              <a:t>!!</a:t>
            </a:r>
            <a:r>
              <a:rPr lang="pt-BR" sz="2000" i="1" dirty="0" smtClean="0">
                <a:latin typeface="Georgia" panose="02040502050405020303" pitchFamily="18" charset="0"/>
              </a:rPr>
              <a:t>ENCE</a:t>
            </a:r>
            <a:endParaRPr lang="pt-BR" sz="2000" b="1" i="1" dirty="0">
              <a:solidFill>
                <a:srgbClr val="00CC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b"/>
          <a:lstStyle>
            <a:lvl1pPr algn="l">
              <a:defRPr sz="2000" b="1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217112" y="6448251"/>
            <a:ext cx="781050" cy="365125"/>
          </a:xfrm>
          <a:prstGeom prst="rect">
            <a:avLst/>
          </a:prstGeom>
        </p:spPr>
        <p:txBody>
          <a:bodyPr/>
          <a:lstStyle>
            <a:lvl1pPr algn="ctr">
              <a:defRPr b="1" smtClean="0"/>
            </a:lvl1pPr>
          </a:lstStyle>
          <a:p>
            <a:fld id="{F8666716-7CD6-41BF-A8E0-DB15CAAC18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0" y="6457890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atin typeface="Georgia" panose="02040502050405020303" pitchFamily="18" charset="0"/>
              </a:rPr>
              <a:t>EXCE</a:t>
            </a:r>
            <a:r>
              <a:rPr lang="pt-BR" sz="2000" i="1" dirty="0" smtClean="0">
                <a:solidFill>
                  <a:srgbClr val="00CC00"/>
                </a:solidFill>
                <a:latin typeface="Georgia" panose="02040502050405020303" pitchFamily="18" charset="0"/>
              </a:rPr>
              <a:t>!!</a:t>
            </a:r>
            <a:r>
              <a:rPr lang="pt-BR" sz="2000" i="1" dirty="0" smtClean="0">
                <a:latin typeface="Georgia" panose="02040502050405020303" pitchFamily="18" charset="0"/>
              </a:rPr>
              <a:t>ENCE</a:t>
            </a:r>
            <a:endParaRPr lang="pt-BR" sz="2000" b="1" i="1" dirty="0">
              <a:solidFill>
                <a:srgbClr val="00CC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42875" y="214313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42875" y="1500188"/>
            <a:ext cx="88582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72000" y="0"/>
            <a:ext cx="4535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i="1" dirty="0" smtClean="0">
                <a:latin typeface="Georgia" pitchFamily="18" charset="0"/>
              </a:rPr>
              <a:t>©EXCE</a:t>
            </a:r>
            <a:r>
              <a:rPr lang="pt-BR" sz="1000" b="1" i="1" dirty="0" smtClean="0">
                <a:solidFill>
                  <a:srgbClr val="00CC00"/>
                </a:solidFill>
                <a:latin typeface="Georgia" pitchFamily="18" charset="0"/>
              </a:rPr>
              <a:t>!!</a:t>
            </a:r>
            <a:r>
              <a:rPr lang="pt-BR" sz="1000" b="1" i="1" dirty="0" smtClean="0">
                <a:latin typeface="Georgia" pitchFamily="18" charset="0"/>
              </a:rPr>
              <a:t>ENCE </a:t>
            </a:r>
            <a:r>
              <a:rPr lang="pt-BR" sz="1000" b="1" i="1" dirty="0" smtClean="0">
                <a:solidFill>
                  <a:srgbClr val="00CC00"/>
                </a:solidFill>
                <a:latin typeface="Georgia" pitchFamily="18" charset="0"/>
              </a:rPr>
              <a:t>Gestão Empresarial</a:t>
            </a:r>
            <a:r>
              <a:rPr lang="pt-BR" sz="1000" b="1" i="1" dirty="0" smtClean="0">
                <a:latin typeface="Georgia" pitchFamily="18" charset="0"/>
              </a:rPr>
              <a:t> </a:t>
            </a:r>
            <a:r>
              <a:rPr lang="pt-BR" sz="1000" dirty="0">
                <a:latin typeface="Georgia" pitchFamily="18" charset="0"/>
              </a:rPr>
              <a:t>– Todos </a:t>
            </a:r>
            <a:r>
              <a:rPr lang="pt-BR" sz="1000" dirty="0" smtClean="0">
                <a:latin typeface="Georgia" pitchFamily="18" charset="0"/>
              </a:rPr>
              <a:t>os direitos reservados.</a:t>
            </a:r>
            <a:endParaRPr lang="pt-BR" sz="1000" dirty="0">
              <a:latin typeface="Georgia" pitchFamily="18" charset="0"/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13344" y="6520259"/>
            <a:ext cx="781050" cy="293117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defRPr sz="1200" b="1" cap="none" spc="0" smtClean="0">
                <a:ln/>
                <a:solidFill>
                  <a:schemeClr val="accent3">
                    <a:lumMod val="75000"/>
                  </a:schemeClr>
                </a:solidFill>
                <a:effectLst/>
              </a:defRPr>
            </a:lvl1pPr>
          </a:lstStyle>
          <a:p>
            <a:fld id="{F8666716-7CD6-41BF-A8E0-DB15CAAC18F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kern="1200" cap="none" spc="0">
          <a:ln/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26.jpeg"/><Relationship Id="rId10" Type="http://schemas.openxmlformats.org/officeDocument/2006/relationships/diagramData" Target="../diagrams/data1.xml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5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6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nd/4.0/" TargetMode="External"/><Relationship Id="rId5" Type="http://schemas.openxmlformats.org/officeDocument/2006/relationships/image" Target="../media/image44.png"/><Relationship Id="rId4" Type="http://schemas.openxmlformats.org/officeDocument/2006/relationships/hyperlink" Target="http://www.canvasworld.com.b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60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64.jpeg"/><Relationship Id="rId4" Type="http://schemas.openxmlformats.org/officeDocument/2006/relationships/image" Target="../media/image62.jpeg"/><Relationship Id="rId9" Type="http://schemas.microsoft.com/office/2007/relationships/diagramDrawing" Target="../diagrams/drawing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0.png"/><Relationship Id="rId7" Type="http://schemas.openxmlformats.org/officeDocument/2006/relationships/hyperlink" Target="https://www.facebook.com/canvasworldb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4.jpeg"/><Relationship Id="rId5" Type="http://schemas.openxmlformats.org/officeDocument/2006/relationships/hyperlink" Target="https://www.linkedin.com/grp/home?gid=8349830" TargetMode="External"/><Relationship Id="rId10" Type="http://schemas.openxmlformats.org/officeDocument/2006/relationships/image" Target="../media/image83.png"/><Relationship Id="rId4" Type="http://schemas.openxmlformats.org/officeDocument/2006/relationships/hyperlink" Target="http://www.canvasworld.com.br/" TargetMode="External"/><Relationship Id="rId9" Type="http://schemas.openxmlformats.org/officeDocument/2006/relationships/hyperlink" Target="https://twitter.com/canvasworldbr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br.linkedin.com/in/adilsonpize" TargetMode="External"/><Relationship Id="rId13" Type="http://schemas.openxmlformats.org/officeDocument/2006/relationships/image" Target="../media/image88.png"/><Relationship Id="rId3" Type="http://schemas.openxmlformats.org/officeDocument/2006/relationships/hyperlink" Target="mailto:adilson@excellencegestao.com.br" TargetMode="External"/><Relationship Id="rId7" Type="http://schemas.openxmlformats.org/officeDocument/2006/relationships/hyperlink" Target="http://twitter.com/excellencegesta" TargetMode="External"/><Relationship Id="rId12" Type="http://schemas.openxmlformats.org/officeDocument/2006/relationships/image" Target="../media/image87.png"/><Relationship Id="rId2" Type="http://schemas.openxmlformats.org/officeDocument/2006/relationships/hyperlink" Target="http://www.excellencegestao.com.br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witter.com/adilsonpize" TargetMode="External"/><Relationship Id="rId11" Type="http://schemas.openxmlformats.org/officeDocument/2006/relationships/image" Target="../media/image86.jpeg"/><Relationship Id="rId5" Type="http://schemas.openxmlformats.org/officeDocument/2006/relationships/hyperlink" Target="http://adilsonpize.blogspot.com/" TargetMode="External"/><Relationship Id="rId15" Type="http://schemas.openxmlformats.org/officeDocument/2006/relationships/hyperlink" Target="http://www.baguete.com.br/colunistas/todos" TargetMode="External"/><Relationship Id="rId10" Type="http://schemas.openxmlformats.org/officeDocument/2006/relationships/image" Target="../media/image85.jpeg"/><Relationship Id="rId4" Type="http://schemas.openxmlformats.org/officeDocument/2006/relationships/hyperlink" Target="mailto:ad.pize@terra.com.br" TargetMode="External"/><Relationship Id="rId9" Type="http://schemas.openxmlformats.org/officeDocument/2006/relationships/hyperlink" Target="http://www.facebook.com/adilsonpize" TargetMode="External"/><Relationship Id="rId14" Type="http://schemas.openxmlformats.org/officeDocument/2006/relationships/hyperlink" Target="http://www.projectmanagement.com/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8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nd/4.0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www.canvasworld.com.b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498" y="1741432"/>
            <a:ext cx="4356484" cy="2059446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Gestão de Projetos</a:t>
            </a:r>
            <a:r>
              <a:rPr lang="pt-BR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Alinhada ao </a:t>
            </a:r>
            <a:br>
              <a:rPr lang="pt-BR" sz="20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Desenvolvimento Institucional</a:t>
            </a:r>
            <a:br>
              <a:rPr lang="pt-BR" sz="20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UEMA – </a:t>
            </a:r>
            <a:r>
              <a:rPr lang="pt-BR" sz="2000" dirty="0" err="1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jun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/2016 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498" y="4104822"/>
            <a:ext cx="4356484" cy="816496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Adilson Pize</a:t>
            </a:r>
          </a:p>
          <a:p>
            <a:r>
              <a:rPr lang="pt-BR" sz="1600" b="1" dirty="0" smtClean="0"/>
              <a:t>PMP, CBPP, CSM, ITIL Foundations</a:t>
            </a:r>
          </a:p>
          <a:p>
            <a:r>
              <a:rPr lang="pt-BR" sz="1600" b="1" dirty="0" smtClean="0"/>
              <a:t>PMI </a:t>
            </a:r>
            <a:r>
              <a:rPr lang="pt-BR" sz="1600" b="1" dirty="0" err="1" smtClean="0"/>
              <a:t>Leadership</a:t>
            </a:r>
            <a:r>
              <a:rPr lang="pt-BR" sz="1600" b="1" dirty="0" smtClean="0"/>
              <a:t> Master </a:t>
            </a:r>
            <a:r>
              <a:rPr lang="pt-BR" sz="1600" b="1" dirty="0" err="1" smtClean="0"/>
              <a:t>Class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Alumnus</a:t>
            </a:r>
            <a:endParaRPr lang="pt-BR" sz="1600" b="1" dirty="0"/>
          </a:p>
        </p:txBody>
      </p:sp>
      <p:pic>
        <p:nvPicPr>
          <p:cNvPr id="4" name="Picture 2" descr="http://www.elirodrigues.com/wp-content/uploads/2015/06/planejamento-estrategic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r="10981"/>
          <a:stretch/>
        </p:blipFill>
        <p:spPr bwMode="auto">
          <a:xfrm>
            <a:off x="4313874" y="1762125"/>
            <a:ext cx="468052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74EA-0522-4C93-BA45-C2D319369DFD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o 15"/>
          <p:cNvGrpSpPr>
            <a:grpSpLocks noChangeAspect="1"/>
          </p:cNvGrpSpPr>
          <p:nvPr/>
        </p:nvGrpSpPr>
        <p:grpSpPr>
          <a:xfrm>
            <a:off x="827584" y="5517232"/>
            <a:ext cx="756000" cy="756000"/>
            <a:chOff x="2559884" y="264161"/>
            <a:chExt cx="1174630" cy="1174630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0" name="Elipse 59"/>
            <p:cNvSpPr/>
            <p:nvPr/>
          </p:nvSpPr>
          <p:spPr>
            <a:xfrm>
              <a:off x="2559884" y="264161"/>
              <a:ext cx="1174630" cy="1174630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Elipse 4"/>
            <p:cNvSpPr/>
            <p:nvPr/>
          </p:nvSpPr>
          <p:spPr>
            <a:xfrm>
              <a:off x="2748904" y="595089"/>
              <a:ext cx="830588" cy="4369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err="1" smtClean="0">
                  <a:solidFill>
                    <a:schemeClr val="tx1"/>
                  </a:solidFill>
                </a:rPr>
                <a:t>Oper</a:t>
              </a:r>
              <a:endParaRPr lang="pt-BR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upo 15"/>
          <p:cNvGrpSpPr>
            <a:grpSpLocks noChangeAspect="1"/>
          </p:cNvGrpSpPr>
          <p:nvPr/>
        </p:nvGrpSpPr>
        <p:grpSpPr>
          <a:xfrm>
            <a:off x="971600" y="5517232"/>
            <a:ext cx="756000" cy="756000"/>
            <a:chOff x="2559884" y="264161"/>
            <a:chExt cx="1174630" cy="1174630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1" name="Elipse 50"/>
            <p:cNvSpPr/>
            <p:nvPr/>
          </p:nvSpPr>
          <p:spPr>
            <a:xfrm>
              <a:off x="2559884" y="264161"/>
              <a:ext cx="1174630" cy="1174630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Elipse 4"/>
            <p:cNvSpPr/>
            <p:nvPr/>
          </p:nvSpPr>
          <p:spPr>
            <a:xfrm>
              <a:off x="2748904" y="595089"/>
              <a:ext cx="830588" cy="4369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err="1" smtClean="0">
                  <a:solidFill>
                    <a:schemeClr val="tx1"/>
                  </a:solidFill>
                </a:rPr>
                <a:t>Oper</a:t>
              </a:r>
              <a:endParaRPr lang="pt-BR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1507756" y="3413971"/>
            <a:ext cx="1174630" cy="1174630"/>
            <a:chOff x="2199664" y="1429394"/>
            <a:chExt cx="1174630" cy="11746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Elipse 41"/>
            <p:cNvSpPr/>
            <p:nvPr/>
          </p:nvSpPr>
          <p:spPr>
            <a:xfrm>
              <a:off x="2199664" y="1429394"/>
              <a:ext cx="1174630" cy="117463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Elipse 4"/>
            <p:cNvSpPr/>
            <p:nvPr/>
          </p:nvSpPr>
          <p:spPr>
            <a:xfrm>
              <a:off x="2371685" y="1601415"/>
              <a:ext cx="830588" cy="8305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/>
                <a:t>Projeto “n”</a:t>
              </a:r>
              <a:endParaRPr lang="pt-BR" sz="1600" kern="1200" dirty="0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667242" y="2532737"/>
            <a:ext cx="1174630" cy="1174630"/>
            <a:chOff x="1359150" y="548160"/>
            <a:chExt cx="1174630" cy="11746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Elipse 39"/>
            <p:cNvSpPr/>
            <p:nvPr/>
          </p:nvSpPr>
          <p:spPr>
            <a:xfrm>
              <a:off x="1359150" y="548160"/>
              <a:ext cx="1174630" cy="1174630"/>
            </a:xfrm>
            <a:prstGeom prst="ellipse">
              <a:avLst/>
            </a:prstGeom>
            <a:solidFill>
              <a:srgbClr val="008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Elipse 6"/>
            <p:cNvSpPr/>
            <p:nvPr/>
          </p:nvSpPr>
          <p:spPr>
            <a:xfrm>
              <a:off x="1531171" y="720181"/>
              <a:ext cx="830588" cy="8305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/>
                <a:t>Projeto 5</a:t>
              </a:r>
              <a:endParaRPr lang="pt-BR" sz="1600" kern="1200" dirty="0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1867976" y="2248738"/>
            <a:ext cx="1174630" cy="1174630"/>
            <a:chOff x="2559884" y="264161"/>
            <a:chExt cx="1174630" cy="11746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Elipse 37"/>
            <p:cNvSpPr/>
            <p:nvPr/>
          </p:nvSpPr>
          <p:spPr>
            <a:xfrm>
              <a:off x="2559884" y="264161"/>
              <a:ext cx="1174630" cy="117463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Elipse 8"/>
            <p:cNvSpPr/>
            <p:nvPr/>
          </p:nvSpPr>
          <p:spPr>
            <a:xfrm>
              <a:off x="2731905" y="436182"/>
              <a:ext cx="830588" cy="8305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/>
                <a:t>Projeto 4</a:t>
              </a:r>
              <a:endParaRPr lang="pt-BR" sz="1600" kern="1200" dirty="0"/>
            </a:p>
          </p:txBody>
        </p:sp>
      </p:grpSp>
      <p:grpSp>
        <p:nvGrpSpPr>
          <p:cNvPr id="8" name="Grupo 12"/>
          <p:cNvGrpSpPr/>
          <p:nvPr/>
        </p:nvGrpSpPr>
        <p:grpSpPr>
          <a:xfrm>
            <a:off x="1681800" y="576064"/>
            <a:ext cx="1174630" cy="1174630"/>
            <a:chOff x="2559884" y="264161"/>
            <a:chExt cx="1174630" cy="1174630"/>
          </a:xfrm>
          <a:solidFill>
            <a:schemeClr val="accent6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Elipse 13"/>
            <p:cNvSpPr/>
            <p:nvPr/>
          </p:nvSpPr>
          <p:spPr>
            <a:xfrm>
              <a:off x="2559884" y="264161"/>
              <a:ext cx="1174630" cy="1174630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2731905" y="670916"/>
              <a:ext cx="830588" cy="35795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/>
                <a:t>Projeto 1</a:t>
              </a:r>
              <a:endParaRPr lang="pt-BR" sz="1600" kern="1200" dirty="0"/>
            </a:p>
          </p:txBody>
        </p:sp>
      </p:grpSp>
      <p:pic>
        <p:nvPicPr>
          <p:cNvPr id="3074" name="Picture 2" descr="http://2.bp.blogspot.com/-ZR1dgS3q0eY/Tgx6lqkCKCI/AAAAAAAAAGY/dr7a3Xx0iVM/s1600/Investimento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0" t="5341" r="17520" b="6502"/>
          <a:stretch/>
        </p:blipFill>
        <p:spPr bwMode="auto">
          <a:xfrm>
            <a:off x="4501733" y="2880562"/>
            <a:ext cx="913776" cy="13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qres.com/wp-content/uploads/2014/04/Service-Management-Software-and-Computer-Repair-Shop-Softwa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3" t="21174" r="5754" b="18015"/>
          <a:stretch/>
        </p:blipFill>
        <p:spPr bwMode="auto">
          <a:xfrm>
            <a:off x="7790039" y="2138776"/>
            <a:ext cx="1300385" cy="86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anutencaoesuprimentos.com.br/imagem/segmentos/maquinas-para-usinagem-de-parafusos-5-4-3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85" y="4930703"/>
            <a:ext cx="1060701" cy="10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001.adimg.com/ImgAd/2009/01/07/296852/curso-de-operador-de-maquinas-pesadas-e-terraplenagem_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30" y="2905649"/>
            <a:ext cx="1414932" cy="111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eta para baixo 18"/>
          <p:cNvSpPr/>
          <p:nvPr/>
        </p:nvSpPr>
        <p:spPr>
          <a:xfrm rot="3783044">
            <a:off x="3023304" y="3598945"/>
            <a:ext cx="1137512" cy="207088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17" y="4142918"/>
            <a:ext cx="2443273" cy="131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4" t="33201" r="17485" b="24800"/>
          <a:stretch/>
        </p:blipFill>
        <p:spPr>
          <a:xfrm>
            <a:off x="6938604" y="742202"/>
            <a:ext cx="2090316" cy="121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529" r="20075" b="29944"/>
          <a:stretch/>
        </p:blipFill>
        <p:spPr>
          <a:xfrm>
            <a:off x="5186898" y="1687780"/>
            <a:ext cx="1867511" cy="1302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278" r="2750" b="3278"/>
          <a:stretch/>
        </p:blipFill>
        <p:spPr>
          <a:xfrm>
            <a:off x="6163084" y="5485734"/>
            <a:ext cx="1975077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http://2.bp.blogspot.com/-ZR1dgS3q0eY/Tgx6lqkCKCI/AAAAAAAAAGY/dr7a3Xx0iVM/s1600/Investimento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0" t="5341" r="17520" b="6502"/>
          <a:stretch/>
        </p:blipFill>
        <p:spPr bwMode="auto">
          <a:xfrm>
            <a:off x="4756475" y="3012101"/>
            <a:ext cx="913776" cy="13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2.bp.blogspot.com/-ZR1dgS3q0eY/Tgx6lqkCKCI/AAAAAAAAAGY/dr7a3Xx0iVM/s1600/Investimento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0" t="5341" r="17520" b="6502"/>
          <a:stretch/>
        </p:blipFill>
        <p:spPr bwMode="auto">
          <a:xfrm>
            <a:off x="5098258" y="3178387"/>
            <a:ext cx="913776" cy="13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upo 15"/>
          <p:cNvGrpSpPr/>
          <p:nvPr/>
        </p:nvGrpSpPr>
        <p:grpSpPr>
          <a:xfrm>
            <a:off x="107504" y="116632"/>
            <a:ext cx="1174630" cy="1174630"/>
            <a:chOff x="2559884" y="264161"/>
            <a:chExt cx="1174630" cy="1174630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8" name="Elipse 47"/>
            <p:cNvSpPr/>
            <p:nvPr/>
          </p:nvSpPr>
          <p:spPr>
            <a:xfrm>
              <a:off x="2559884" y="264161"/>
              <a:ext cx="1174630" cy="1174630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Elipse 4"/>
            <p:cNvSpPr/>
            <p:nvPr/>
          </p:nvSpPr>
          <p:spPr>
            <a:xfrm>
              <a:off x="2748904" y="595089"/>
              <a:ext cx="830588" cy="4369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err="1" smtClean="0">
                  <a:solidFill>
                    <a:schemeClr val="tx1"/>
                  </a:solidFill>
                </a:rPr>
                <a:t>Opera-ções</a:t>
              </a:r>
              <a:endParaRPr lang="pt-BR" sz="1600" b="1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67028299"/>
              </p:ext>
            </p:extLst>
          </p:nvPr>
        </p:nvGraphicFramePr>
        <p:xfrm>
          <a:off x="-684584" y="1988840"/>
          <a:ext cx="532859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" name="Elipse 4"/>
          <p:cNvSpPr/>
          <p:nvPr/>
        </p:nvSpPr>
        <p:spPr>
          <a:xfrm>
            <a:off x="1602096" y="5484424"/>
            <a:ext cx="756000" cy="756000"/>
          </a:xfrm>
          <a:prstGeom prst="ellipse">
            <a:avLst/>
          </a:prstGeom>
          <a:solidFill>
            <a:srgbClr val="008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962136" y="5844464"/>
            <a:ext cx="756000" cy="756000"/>
          </a:xfrm>
          <a:prstGeom prst="ellipse">
            <a:avLst/>
          </a:prstGeom>
          <a:solidFill>
            <a:schemeClr val="tx2">
              <a:lumMod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4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373902" y="6024568"/>
            <a:ext cx="756000" cy="756000"/>
          </a:xfrm>
          <a:prstGeom prst="ellipse">
            <a:avLst/>
          </a:prstGeom>
          <a:solidFill>
            <a:schemeClr val="accent6">
              <a:lumMod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3" name="Grupo 9"/>
          <p:cNvGrpSpPr/>
          <p:nvPr/>
        </p:nvGrpSpPr>
        <p:grpSpPr>
          <a:xfrm>
            <a:off x="733074" y="1340768"/>
            <a:ext cx="1174630" cy="1174630"/>
            <a:chOff x="2559884" y="264161"/>
            <a:chExt cx="1174630" cy="117463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Elipse 10"/>
            <p:cNvSpPr/>
            <p:nvPr/>
          </p:nvSpPr>
          <p:spPr>
            <a:xfrm>
              <a:off x="2559884" y="264161"/>
              <a:ext cx="1174630" cy="1174630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2731905" y="674087"/>
              <a:ext cx="830588" cy="3746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/>
                <a:t>Projeto 2</a:t>
              </a:r>
              <a:endParaRPr lang="pt-BR" sz="1600" kern="1200" dirty="0"/>
            </a:p>
          </p:txBody>
        </p:sp>
      </p:grpSp>
      <p:grpSp>
        <p:nvGrpSpPr>
          <p:cNvPr id="9" name="Grupo 15"/>
          <p:cNvGrpSpPr/>
          <p:nvPr/>
        </p:nvGrpSpPr>
        <p:grpSpPr>
          <a:xfrm>
            <a:off x="2645200" y="1322034"/>
            <a:ext cx="1174630" cy="1174630"/>
            <a:chOff x="2559884" y="264161"/>
            <a:chExt cx="1174630" cy="1174630"/>
          </a:xfr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Elipse 16"/>
            <p:cNvSpPr/>
            <p:nvPr/>
          </p:nvSpPr>
          <p:spPr>
            <a:xfrm>
              <a:off x="2559884" y="264161"/>
              <a:ext cx="1174630" cy="1174630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ipse 4"/>
            <p:cNvSpPr/>
            <p:nvPr/>
          </p:nvSpPr>
          <p:spPr>
            <a:xfrm>
              <a:off x="2748904" y="595089"/>
              <a:ext cx="830588" cy="4369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/>
                <a:t>Projeto 3</a:t>
              </a:r>
              <a:endParaRPr lang="pt-BR" sz="1600" kern="1200" dirty="0"/>
            </a:p>
          </p:txBody>
        </p:sp>
      </p:grpSp>
      <p:grpSp>
        <p:nvGrpSpPr>
          <p:cNvPr id="53" name="Grupo 15"/>
          <p:cNvGrpSpPr/>
          <p:nvPr/>
        </p:nvGrpSpPr>
        <p:grpSpPr>
          <a:xfrm>
            <a:off x="251520" y="116632"/>
            <a:ext cx="1174630" cy="1174630"/>
            <a:chOff x="2559884" y="264161"/>
            <a:chExt cx="1174630" cy="1174630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4" name="Elipse 53"/>
            <p:cNvSpPr/>
            <p:nvPr/>
          </p:nvSpPr>
          <p:spPr>
            <a:xfrm>
              <a:off x="2559884" y="264161"/>
              <a:ext cx="1174630" cy="1174630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Elipse 4"/>
            <p:cNvSpPr/>
            <p:nvPr/>
          </p:nvSpPr>
          <p:spPr>
            <a:xfrm>
              <a:off x="2748904" y="595089"/>
              <a:ext cx="830588" cy="4369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err="1" smtClean="0">
                  <a:solidFill>
                    <a:schemeClr val="tx1"/>
                  </a:solidFill>
                </a:rPr>
                <a:t>Opera-ções</a:t>
              </a:r>
              <a:endParaRPr lang="pt-BR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upo 15"/>
          <p:cNvGrpSpPr/>
          <p:nvPr/>
        </p:nvGrpSpPr>
        <p:grpSpPr>
          <a:xfrm>
            <a:off x="395536" y="116632"/>
            <a:ext cx="1174630" cy="1174630"/>
            <a:chOff x="2559884" y="264161"/>
            <a:chExt cx="1174630" cy="1174630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7" name="Elipse 56"/>
            <p:cNvSpPr/>
            <p:nvPr/>
          </p:nvSpPr>
          <p:spPr>
            <a:xfrm>
              <a:off x="2559884" y="264161"/>
              <a:ext cx="1174630" cy="1174630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Elipse 4"/>
            <p:cNvSpPr/>
            <p:nvPr/>
          </p:nvSpPr>
          <p:spPr>
            <a:xfrm>
              <a:off x="2748904" y="595089"/>
              <a:ext cx="830588" cy="4369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err="1" smtClean="0">
                  <a:solidFill>
                    <a:schemeClr val="tx1"/>
                  </a:solidFill>
                </a:rPr>
                <a:t>Opera-ções</a:t>
              </a:r>
              <a:endParaRPr lang="pt-BR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Espaço Reservado para Número de Slide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9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4295" y="3977769"/>
            <a:ext cx="8995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Não basta “executar certo” os projetos, temos que executar os “projetos certos”!</a:t>
            </a:r>
            <a:endParaRPr lang="pt-BR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83" y="1340768"/>
            <a:ext cx="3843434" cy="256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04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Das ideias aos projetos certos a serem empreendidos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5481" t="18462" r="8269" b="2462"/>
          <a:stretch>
            <a:fillRect/>
          </a:stretch>
        </p:blipFill>
        <p:spPr bwMode="auto">
          <a:xfrm>
            <a:off x="1189793" y="1389449"/>
            <a:ext cx="6764415" cy="44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6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Seleção e Priorização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pt-BR" sz="2000" dirty="0" smtClean="0">
                <a:solidFill>
                  <a:srgbClr val="C00000"/>
                </a:solidFill>
              </a:rPr>
              <a:t>Grupos de critérios</a:t>
            </a:r>
            <a:endParaRPr lang="pt-BR" sz="2000" dirty="0">
              <a:solidFill>
                <a:srgbClr val="C00000"/>
              </a:solidFill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7783928"/>
              </p:ext>
            </p:extLst>
          </p:nvPr>
        </p:nvGraphicFramePr>
        <p:xfrm>
          <a:off x="107504" y="2174874"/>
          <a:ext cx="4389884" cy="399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15481" t="18462" r="8269" b="2462"/>
          <a:stretch>
            <a:fillRect/>
          </a:stretch>
        </p:blipFill>
        <p:spPr bwMode="auto">
          <a:xfrm>
            <a:off x="4807980" y="2663418"/>
            <a:ext cx="3771057" cy="24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3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retangular com cantos arredondados 4"/>
          <p:cNvSpPr/>
          <p:nvPr/>
        </p:nvSpPr>
        <p:spPr>
          <a:xfrm>
            <a:off x="5508104" y="1696184"/>
            <a:ext cx="3394710" cy="2320290"/>
          </a:xfrm>
          <a:prstGeom prst="wedgeRoundRectCallout">
            <a:avLst>
              <a:gd name="adj1" fmla="val -53493"/>
              <a:gd name="adj2" fmla="val 8072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 smtClean="0"/>
              <a:t>“Projetos (e programas) são empreendidos para </a:t>
            </a:r>
            <a:r>
              <a:rPr lang="pt-BR" b="1" u="sng" dirty="0" smtClean="0"/>
              <a:t>alcançar resultados de negócio estratégicos</a:t>
            </a:r>
            <a:r>
              <a:rPr lang="pt-BR" dirty="0" smtClean="0"/>
              <a:t>, para os quais muitas organizações adotam agora </a:t>
            </a:r>
            <a:r>
              <a:rPr lang="pt-BR" b="1" u="sng" dirty="0" smtClean="0"/>
              <a:t>processos e procedimentos formais de governança organizacional</a:t>
            </a:r>
            <a:r>
              <a:rPr lang="pt-BR" dirty="0" smtClean="0"/>
              <a:t>”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Papel estratégico dos projetos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30630" t="782" r="30630" b="782"/>
          <a:stretch/>
        </p:blipFill>
        <p:spPr>
          <a:xfrm>
            <a:off x="3814822" y="4016474"/>
            <a:ext cx="1512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 rot="16200000">
            <a:off x="7752493" y="3290501"/>
            <a:ext cx="2522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Referência: Guia PMBOK® 5ª Edição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7116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Papel estratégico dos projetos e operações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07504" y="1052736"/>
          <a:ext cx="396044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ta para baixo 6"/>
          <p:cNvSpPr/>
          <p:nvPr/>
        </p:nvSpPr>
        <p:spPr>
          <a:xfrm>
            <a:off x="1844697" y="4365104"/>
            <a:ext cx="495055" cy="316835"/>
          </a:xfrm>
          <a:prstGeom prst="down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upo 7"/>
          <p:cNvGrpSpPr/>
          <p:nvPr/>
        </p:nvGrpSpPr>
        <p:grpSpPr>
          <a:xfrm>
            <a:off x="503546" y="4725144"/>
            <a:ext cx="3168356" cy="792088"/>
            <a:chOff x="216021" y="2698499"/>
            <a:chExt cx="3168356" cy="792088"/>
          </a:xfrm>
        </p:grpSpPr>
        <p:sp>
          <p:nvSpPr>
            <p:cNvPr id="9" name="Retângulo 8"/>
            <p:cNvSpPr/>
            <p:nvPr/>
          </p:nvSpPr>
          <p:spPr>
            <a:xfrm>
              <a:off x="576061" y="2698499"/>
              <a:ext cx="2808316" cy="5940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tângulo de cantos arredondados 9"/>
            <p:cNvSpPr/>
            <p:nvPr/>
          </p:nvSpPr>
          <p:spPr>
            <a:xfrm>
              <a:off x="216021" y="2698499"/>
              <a:ext cx="3168356" cy="7920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Análise do Ambiente Interno e Externo</a:t>
              </a:r>
              <a:endParaRPr lang="pt-BR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2" name="Diagrama 11"/>
          <p:cNvGraphicFramePr/>
          <p:nvPr/>
        </p:nvGraphicFramePr>
        <p:xfrm>
          <a:off x="3599384" y="1340768"/>
          <a:ext cx="554461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707904" y="293782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Desdobrados em</a:t>
            </a:r>
            <a:endParaRPr lang="pt-B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572000" y="240800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Implementadas através de</a:t>
            </a:r>
            <a:endParaRPr lang="pt-B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m 15" descr="estrategia04.jpg"/>
          <p:cNvPicPr>
            <a:picLocks noChangeAspect="1"/>
          </p:cNvPicPr>
          <p:nvPr/>
        </p:nvPicPr>
        <p:blipFill>
          <a:blip r:embed="rId12" cstate="print"/>
          <a:srcRect t="16875"/>
          <a:stretch>
            <a:fillRect/>
          </a:stretch>
        </p:blipFill>
        <p:spPr>
          <a:xfrm>
            <a:off x="5940152" y="4967808"/>
            <a:ext cx="2133600" cy="1773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3794" name="Picture 2" descr="http://afrontablog.files.wordpress.com/2012/08/marketing-digital2.jpg"/>
          <p:cNvPicPr>
            <a:picLocks noChangeAspect="1" noChangeArrowheads="1"/>
          </p:cNvPicPr>
          <p:nvPr/>
        </p:nvPicPr>
        <p:blipFill>
          <a:blip r:embed="rId13" cstate="print"/>
          <a:srcRect l="7202" t="29825"/>
          <a:stretch>
            <a:fillRect/>
          </a:stretch>
        </p:blipFill>
        <p:spPr bwMode="auto">
          <a:xfrm>
            <a:off x="1241884" y="5399553"/>
            <a:ext cx="1691680" cy="119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7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AEEA961-C2DC-4C3C-96F9-844D9FAB7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graphicEl>
                                              <a:dgm id="{CAEEA961-C2DC-4C3C-96F9-844D9FAB75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6EAC3FC-603F-447C-88E3-167C54BCE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>
                                            <p:graphicEl>
                                              <a:dgm id="{96EAC3FC-603F-447C-88E3-167C54BCE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FA75B9F-6038-4AA6-BC9F-2169E2C30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>
                                            <p:graphicEl>
                                              <a:dgm id="{6FA75B9F-6038-4AA6-BC9F-2169E2C30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76996B8-E01A-4744-94FD-9BB7C163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>
                                            <p:graphicEl>
                                              <a:dgm id="{576996B8-E01A-4744-94FD-9BB7C163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BE52858-B56E-4173-BCCD-A5A1EC766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4BE52858-B56E-4173-BCCD-A5A1EC766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031C66E-8CD7-47DD-AD60-484420EBF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>
                                            <p:graphicEl>
                                              <a:dgm id="{2031C66E-8CD7-47DD-AD60-484420EBF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4EEF760-AD75-43C9-A320-2CE6504BE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>
                                            <p:graphicEl>
                                              <a:dgm id="{B4EEF760-AD75-43C9-A320-2CE6504BE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2" grpId="0">
        <p:bldSub>
          <a:bldDgm bld="one"/>
        </p:bldSub>
      </p:bldGraphic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Relação entre Objetivos, Estratégias, e Projetos e Operações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107950" y="1557338"/>
          <a:ext cx="89281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9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Base do Sucesso Organizacional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107950" y="1557338"/>
          <a:ext cx="89281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ta em curva para cima 6"/>
          <p:cNvSpPr/>
          <p:nvPr/>
        </p:nvSpPr>
        <p:spPr>
          <a:xfrm rot="16200000">
            <a:off x="7272300" y="4653135"/>
            <a:ext cx="1224137" cy="792088"/>
          </a:xfrm>
          <a:prstGeom prst="curvedUp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Sucesso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ta em curva para cima 7"/>
          <p:cNvSpPr/>
          <p:nvPr/>
        </p:nvSpPr>
        <p:spPr>
          <a:xfrm rot="16200000">
            <a:off x="7272300" y="3408509"/>
            <a:ext cx="1224137" cy="792088"/>
          </a:xfrm>
          <a:prstGeom prst="curvedUp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Sucesso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ta em curva para cima 8"/>
          <p:cNvSpPr/>
          <p:nvPr/>
        </p:nvSpPr>
        <p:spPr>
          <a:xfrm rot="16200000">
            <a:off x="7272300" y="2179105"/>
            <a:ext cx="1224137" cy="792088"/>
          </a:xfrm>
          <a:prstGeom prst="curvedUp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Sucesso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4" b="15761"/>
          <a:stretch/>
        </p:blipFill>
        <p:spPr>
          <a:xfrm>
            <a:off x="142875" y="1556980"/>
            <a:ext cx="3155748" cy="163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532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://img2.mlstatic.com/s_MLB_v_O_f_207210188_3167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4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Alinhamento Estratégico dos Projetos</a:t>
            </a:r>
            <a:endParaRPr lang="pt-BR" sz="24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45969" y="2578498"/>
            <a:ext cx="1584176" cy="86409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Objetivo Estratégico 1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039426" y="5614076"/>
            <a:ext cx="1584176" cy="86409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Objetivo Estratégico  2</a:t>
            </a: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508104" y="1247826"/>
            <a:ext cx="1584176" cy="86409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Objetivo Estratégico 3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052033" y="1714402"/>
            <a:ext cx="1080120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Projeto 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1973" y="2917512"/>
            <a:ext cx="1080120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Projeto 2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631542" y="4174196"/>
            <a:ext cx="1080120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Projeto 3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02153" y="3874642"/>
            <a:ext cx="1080120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Projeto 4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652392" y="2708920"/>
            <a:ext cx="1080120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Projeto 5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760132" y="3646975"/>
            <a:ext cx="2304256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Programa 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475735" y="4758662"/>
            <a:ext cx="1080120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Projeto 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167923" y="4615631"/>
            <a:ext cx="1080120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Projeto 10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524328" y="2413456"/>
            <a:ext cx="1080120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Projeto 11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7" name="Conector de seta reta 16"/>
          <p:cNvCxnSpPr>
            <a:stCxn id="7" idx="1"/>
            <a:endCxn id="4" idx="0"/>
          </p:cNvCxnSpPr>
          <p:nvPr/>
        </p:nvCxnSpPr>
        <p:spPr>
          <a:xfrm flipH="1">
            <a:off x="938057" y="2002434"/>
            <a:ext cx="211397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10" idx="1"/>
            <a:endCxn id="4" idx="2"/>
          </p:cNvCxnSpPr>
          <p:nvPr/>
        </p:nvCxnSpPr>
        <p:spPr>
          <a:xfrm flipH="1" flipV="1">
            <a:off x="938057" y="3442594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9" idx="2"/>
            <a:endCxn id="5" idx="0"/>
          </p:cNvCxnSpPr>
          <p:nvPr/>
        </p:nvCxnSpPr>
        <p:spPr>
          <a:xfrm flipH="1">
            <a:off x="3831514" y="4750260"/>
            <a:ext cx="340088" cy="863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2" idx="0"/>
            <a:endCxn id="6" idx="2"/>
          </p:cNvCxnSpPr>
          <p:nvPr/>
        </p:nvCxnSpPr>
        <p:spPr>
          <a:xfrm flipH="1" flipV="1">
            <a:off x="6300192" y="2111922"/>
            <a:ext cx="612068" cy="15350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11" idx="0"/>
            <a:endCxn id="6" idx="1"/>
          </p:cNvCxnSpPr>
          <p:nvPr/>
        </p:nvCxnSpPr>
        <p:spPr>
          <a:xfrm flipV="1">
            <a:off x="5192452" y="1679874"/>
            <a:ext cx="315652" cy="1029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13" idx="0"/>
            <a:endCxn id="12" idx="2"/>
          </p:cNvCxnSpPr>
          <p:nvPr/>
        </p:nvCxnSpPr>
        <p:spPr>
          <a:xfrm flipV="1">
            <a:off x="6015795" y="4223039"/>
            <a:ext cx="896465" cy="535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14" idx="0"/>
            <a:endCxn id="12" idx="2"/>
          </p:cNvCxnSpPr>
          <p:nvPr/>
        </p:nvCxnSpPr>
        <p:spPr>
          <a:xfrm flipH="1" flipV="1">
            <a:off x="6912260" y="4223039"/>
            <a:ext cx="795723" cy="392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5544108" y="5758092"/>
            <a:ext cx="1080120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Projeto 9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32" name="Conector de seta reta 31"/>
          <p:cNvCxnSpPr>
            <a:stCxn id="30" idx="1"/>
            <a:endCxn id="5" idx="3"/>
          </p:cNvCxnSpPr>
          <p:nvPr/>
        </p:nvCxnSpPr>
        <p:spPr>
          <a:xfrm flipH="1">
            <a:off x="4623602" y="6046124"/>
            <a:ext cx="9205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683568" y="5517232"/>
            <a:ext cx="1224136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Projeto 12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45" name="Conector de seta reta 44"/>
          <p:cNvCxnSpPr>
            <a:stCxn id="33" idx="3"/>
            <a:endCxn id="5" idx="1"/>
          </p:cNvCxnSpPr>
          <p:nvPr/>
        </p:nvCxnSpPr>
        <p:spPr>
          <a:xfrm>
            <a:off x="1907704" y="5805264"/>
            <a:ext cx="1131722" cy="240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8116" name="Picture 4" descr="C:\Documents and Settings\Adilson Pize\Configurações locais\Temporary Internet Files\Content.IE5\CMGV4W7L\MC90043253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6069" y="2701488"/>
            <a:ext cx="372135" cy="366742"/>
          </a:xfrm>
          <a:prstGeom prst="rect">
            <a:avLst/>
          </a:prstGeom>
          <a:noFill/>
        </p:spPr>
      </p:pic>
      <p:pic>
        <p:nvPicPr>
          <p:cNvPr id="49" name="Picture 4" descr="C:\Documents and Settings\Adilson Pize\Configurações locais\Temporary Internet Files\Content.IE5\CMGV4W7L\MC90043253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329" y="2197432"/>
            <a:ext cx="372135" cy="366742"/>
          </a:xfrm>
          <a:prstGeom prst="rect">
            <a:avLst/>
          </a:prstGeom>
          <a:noFill/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Nível de alinhamento entre projetos e estratégia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107950" y="1340768"/>
          <a:ext cx="8928100" cy="482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137410" y="6537961"/>
            <a:ext cx="4869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PMSurvey.org – Brasil - 2014</a:t>
            </a:r>
            <a:endParaRPr lang="pt-BR" sz="14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6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1691680" y="2129368"/>
            <a:ext cx="7119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“Se você não sabe para qual porto está navegando, nenhum vento é </a:t>
            </a: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favorável.”</a:t>
            </a:r>
            <a:endParaRPr lang="pt-B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" y="3514363"/>
            <a:ext cx="2049016" cy="170751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4712" y="5221876"/>
            <a:ext cx="190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Sêneca</a:t>
            </a:r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6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Percentual de projetos realizados no último ano em relação aos projetos previstos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107950" y="1557338"/>
          <a:ext cx="89281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137410" y="6537961"/>
            <a:ext cx="4869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PMSurvey.org – Brasil - 2014</a:t>
            </a:r>
            <a:endParaRPr lang="pt-BR" sz="14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4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4347592" y="2132856"/>
            <a:ext cx="4688904" cy="446779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/>
              <a:t>Gerenciamento de Projetos</a:t>
            </a:r>
            <a:endParaRPr lang="pt-BR" sz="1600" b="1" dirty="0"/>
          </a:p>
        </p:txBody>
      </p:sp>
      <p:sp>
        <p:nvSpPr>
          <p:cNvPr id="6" name="Elipse 5"/>
          <p:cNvSpPr/>
          <p:nvPr/>
        </p:nvSpPr>
        <p:spPr>
          <a:xfrm>
            <a:off x="5035860" y="3140968"/>
            <a:ext cx="3312368" cy="330728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/>
              <a:t>Portfolios</a:t>
            </a:r>
            <a:endParaRPr lang="pt-BR" sz="16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Gestão Estratégica de Projetos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5611924" y="4653136"/>
            <a:ext cx="1512168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Projetos</a:t>
            </a:r>
            <a:endParaRPr lang="pt-BR" sz="1600" b="1" dirty="0"/>
          </a:p>
        </p:txBody>
      </p:sp>
      <p:sp>
        <p:nvSpPr>
          <p:cNvPr id="5" name="Elipse 4"/>
          <p:cNvSpPr/>
          <p:nvPr/>
        </p:nvSpPr>
        <p:spPr>
          <a:xfrm>
            <a:off x="6548028" y="4005064"/>
            <a:ext cx="1552364" cy="15121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Programas</a:t>
            </a:r>
            <a:endParaRPr lang="pt-BR" sz="1600" b="1" dirty="0"/>
          </a:p>
        </p:txBody>
      </p:sp>
      <p:sp>
        <p:nvSpPr>
          <p:cNvPr id="8" name="Mais 7"/>
          <p:cNvSpPr/>
          <p:nvPr/>
        </p:nvSpPr>
        <p:spPr>
          <a:xfrm>
            <a:off x="3737854" y="2492896"/>
            <a:ext cx="648072" cy="648072"/>
          </a:xfrm>
          <a:prstGeom prst="mathPlus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42875" y="1052736"/>
            <a:ext cx="3312368" cy="330728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/>
              <a:t>Gestão Estratégica</a:t>
            </a:r>
            <a:endParaRPr lang="pt-BR" sz="1600" b="1" dirty="0"/>
          </a:p>
        </p:txBody>
      </p:sp>
      <p:sp>
        <p:nvSpPr>
          <p:cNvPr id="10" name="Elipse 9"/>
          <p:cNvSpPr/>
          <p:nvPr/>
        </p:nvSpPr>
        <p:spPr>
          <a:xfrm>
            <a:off x="214884" y="1916832"/>
            <a:ext cx="1621744" cy="100811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Planej. Estratégico</a:t>
            </a:r>
            <a:endParaRPr lang="pt-BR" sz="1600" b="1" dirty="0"/>
          </a:p>
        </p:txBody>
      </p:sp>
      <p:sp>
        <p:nvSpPr>
          <p:cNvPr id="11" name="Elipse 10"/>
          <p:cNvSpPr/>
          <p:nvPr/>
        </p:nvSpPr>
        <p:spPr>
          <a:xfrm>
            <a:off x="1517160" y="2636912"/>
            <a:ext cx="1686688" cy="122413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/>
              <a:t>Gestão das Estratégias</a:t>
            </a:r>
            <a:endParaRPr lang="pt-BR" sz="1600" b="1" dirty="0"/>
          </a:p>
        </p:txBody>
      </p:sp>
      <p:sp>
        <p:nvSpPr>
          <p:cNvPr id="12" name="Elipse 11"/>
          <p:cNvSpPr/>
          <p:nvPr/>
        </p:nvSpPr>
        <p:spPr>
          <a:xfrm>
            <a:off x="2123728" y="3429000"/>
            <a:ext cx="72008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BSC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813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4347592" y="2132856"/>
            <a:ext cx="4688904" cy="446779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Gerenciamento de Projetos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035860" y="3140968"/>
            <a:ext cx="3312368" cy="330728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Portfolios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e Gerenciamento de Projetos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5611924" y="4653136"/>
            <a:ext cx="1512168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Projetos</a:t>
            </a:r>
            <a:endParaRPr lang="pt-BR" sz="1600" b="1" dirty="0"/>
          </a:p>
        </p:txBody>
      </p:sp>
      <p:sp>
        <p:nvSpPr>
          <p:cNvPr id="5" name="Elipse 4"/>
          <p:cNvSpPr/>
          <p:nvPr/>
        </p:nvSpPr>
        <p:spPr>
          <a:xfrm>
            <a:off x="6548028" y="4005064"/>
            <a:ext cx="1552364" cy="15121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Programas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Mais 7"/>
          <p:cNvSpPr/>
          <p:nvPr/>
        </p:nvSpPr>
        <p:spPr>
          <a:xfrm>
            <a:off x="3737854" y="2492896"/>
            <a:ext cx="648072" cy="648072"/>
          </a:xfrm>
          <a:prstGeom prst="mathPlus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42875" y="1052736"/>
            <a:ext cx="3312368" cy="330728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Gestão Estratégica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14884" y="1916832"/>
            <a:ext cx="1621744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Planej. Estratégico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517160" y="2636912"/>
            <a:ext cx="1686688" cy="12241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Gestão das Estratégias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123728" y="3429000"/>
            <a:ext cx="72008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BSC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 rot="16200000">
            <a:off x="7752493" y="3290501"/>
            <a:ext cx="2522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Referência: Guia PMBOK® 5ª Edição</a:t>
            </a:r>
            <a:endParaRPr lang="pt-BR" sz="1200" b="1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/>
          <a:srcRect l="30630" t="782" r="30630" b="782"/>
          <a:stretch/>
        </p:blipFill>
        <p:spPr>
          <a:xfrm>
            <a:off x="4982908" y="3633256"/>
            <a:ext cx="1026896" cy="1466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4347592" y="2132856"/>
            <a:ext cx="4688904" cy="446779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Gerenciamento de Projetos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035860" y="3140968"/>
            <a:ext cx="3312368" cy="330728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Portfolios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e Gerenciamento de Programas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5611924" y="4653136"/>
            <a:ext cx="1512168" cy="15121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Projetos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6548028" y="4005064"/>
            <a:ext cx="1552364" cy="15121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Programas</a:t>
            </a:r>
            <a:endParaRPr lang="pt-BR" sz="1600" b="1" dirty="0"/>
          </a:p>
        </p:txBody>
      </p:sp>
      <p:sp>
        <p:nvSpPr>
          <p:cNvPr id="8" name="Mais 7"/>
          <p:cNvSpPr/>
          <p:nvPr/>
        </p:nvSpPr>
        <p:spPr>
          <a:xfrm>
            <a:off x="3737854" y="2492896"/>
            <a:ext cx="648072" cy="648072"/>
          </a:xfrm>
          <a:prstGeom prst="mathPlus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42875" y="1052736"/>
            <a:ext cx="3312368" cy="330728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Gestão Estratégica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14884" y="1916832"/>
            <a:ext cx="1621744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Planej. Estratégico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517160" y="2636912"/>
            <a:ext cx="1686688" cy="12241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Gestão das Estratégias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123728" y="3429000"/>
            <a:ext cx="72008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BSC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 rot="16200000">
            <a:off x="6906865" y="3290501"/>
            <a:ext cx="421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Referência: The Standard for </a:t>
            </a:r>
            <a:r>
              <a:rPr lang="pt-BR" sz="1200" b="1" dirty="0" err="1" smtClean="0"/>
              <a:t>Program</a:t>
            </a:r>
            <a:r>
              <a:rPr lang="pt-BR" sz="1200" b="1" dirty="0" smtClean="0"/>
              <a:t> Management 3rd </a:t>
            </a:r>
            <a:r>
              <a:rPr lang="pt-BR" sz="1200" b="1" dirty="0" err="1" smtClean="0"/>
              <a:t>Edition</a:t>
            </a:r>
            <a:endParaRPr lang="pt-BR" sz="1200" b="1" dirty="0"/>
          </a:p>
        </p:txBody>
      </p:sp>
      <p:pic>
        <p:nvPicPr>
          <p:cNvPr id="16" name="Picture 40" descr="http://www.pmi.org/Resources/PublishingImages/Standards/Program-Cover-4d1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4065" y="2771077"/>
            <a:ext cx="1350818" cy="1742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9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4347592" y="2132856"/>
            <a:ext cx="4688904" cy="446779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Gerenciamento de Projetos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035860" y="3140968"/>
            <a:ext cx="3312368" cy="330728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/>
              <a:t>Portfolios</a:t>
            </a:r>
            <a:endParaRPr lang="pt-BR" sz="16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Portfolio e Gerenciamento de Portfolios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5611924" y="4653136"/>
            <a:ext cx="1512168" cy="15121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Projetos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6548028" y="4005064"/>
            <a:ext cx="1552364" cy="15121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Programas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Mais 7"/>
          <p:cNvSpPr/>
          <p:nvPr/>
        </p:nvSpPr>
        <p:spPr>
          <a:xfrm>
            <a:off x="3737854" y="2492896"/>
            <a:ext cx="648072" cy="648072"/>
          </a:xfrm>
          <a:prstGeom prst="mathPlus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42875" y="1052736"/>
            <a:ext cx="3312368" cy="330728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Gestão Estratégica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14884" y="1916832"/>
            <a:ext cx="1621744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Planej. Estratégico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517160" y="2636912"/>
            <a:ext cx="1686688" cy="12241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Gestão das Estratégias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123728" y="3429000"/>
            <a:ext cx="72008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>
                    <a:lumMod val="75000"/>
                  </a:schemeClr>
                </a:solidFill>
              </a:rPr>
              <a:t>BSC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 rot="16200000">
            <a:off x="6906865" y="3290501"/>
            <a:ext cx="421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Referência: The Standard for Portfolio Management 3rd </a:t>
            </a:r>
            <a:r>
              <a:rPr lang="pt-BR" sz="1200" b="1" dirty="0" err="1" smtClean="0"/>
              <a:t>edition</a:t>
            </a:r>
            <a:endParaRPr lang="pt-BR" sz="1200" b="1" dirty="0"/>
          </a:p>
        </p:txBody>
      </p:sp>
      <p:pic>
        <p:nvPicPr>
          <p:cNvPr id="16" name="Picture 24" descr="http://www.pmi.org/Resources/PublishingImages/Standards/Portfolio-Cover-4d1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484" y="3861048"/>
            <a:ext cx="1350817" cy="1742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83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Gestão Estratégica de Projetos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0" y="116586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149090" y="1600200"/>
            <a:ext cx="84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Visão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82415" y="2495550"/>
            <a:ext cx="97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Missão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97481" y="3459480"/>
            <a:ext cx="374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Estratégias e objetivos organizacionais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28800" y="4354830"/>
            <a:ext cx="54406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Gerenciamento de Portfólio</a:t>
            </a:r>
          </a:p>
          <a:p>
            <a:pPr algn="ctr"/>
            <a:r>
              <a:rPr lang="pt-B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Planejamento estratégico e gerenciamento de projetos, programas e operações</a:t>
            </a:r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4572000" y="5280660"/>
            <a:ext cx="0" cy="10172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781051" y="5406390"/>
            <a:ext cx="37490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Gerenciamento de Operações</a:t>
            </a:r>
          </a:p>
          <a:p>
            <a:pPr algn="ctr"/>
            <a:r>
              <a:rPr lang="pt-BR" sz="1400" b="1" dirty="0" smtClean="0">
                <a:solidFill>
                  <a:srgbClr val="FFC000"/>
                </a:solidFill>
              </a:rPr>
              <a:t>(atividades recorrentes)</a:t>
            </a:r>
          </a:p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Produzir Valor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583430" y="5318760"/>
            <a:ext cx="39776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Gerenciamento de Programas e Projetos Autorizados</a:t>
            </a:r>
          </a:p>
          <a:p>
            <a:pPr algn="ctr"/>
            <a:r>
              <a:rPr lang="pt-BR" sz="1400" b="1" dirty="0" smtClean="0">
                <a:solidFill>
                  <a:srgbClr val="FFC000"/>
                </a:solidFill>
              </a:rPr>
              <a:t>(atividades </a:t>
            </a:r>
            <a:r>
              <a:rPr lang="pt-BR" sz="1400" b="1" dirty="0" err="1" smtClean="0">
                <a:solidFill>
                  <a:srgbClr val="FFC000"/>
                </a:solidFill>
              </a:rPr>
              <a:t>projetizadas</a:t>
            </a:r>
            <a:r>
              <a:rPr lang="pt-BR" sz="1400" b="1" dirty="0" smtClean="0">
                <a:solidFill>
                  <a:srgbClr val="FFC000"/>
                </a:solidFill>
              </a:rPr>
              <a:t>)</a:t>
            </a:r>
          </a:p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Aumentar Capacidade de Produção de Valor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0" y="6401896"/>
            <a:ext cx="9144000" cy="41148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Recursos da Organização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8" name="Triângulo isósceles 17"/>
          <p:cNvSpPr/>
          <p:nvPr/>
        </p:nvSpPr>
        <p:spPr>
          <a:xfrm>
            <a:off x="4337685" y="2228850"/>
            <a:ext cx="468630" cy="182880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riângulo isósceles 18"/>
          <p:cNvSpPr/>
          <p:nvPr/>
        </p:nvSpPr>
        <p:spPr>
          <a:xfrm rot="10800000">
            <a:off x="4337685" y="2004060"/>
            <a:ext cx="468630" cy="182880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riângulo isósceles 19"/>
          <p:cNvSpPr/>
          <p:nvPr/>
        </p:nvSpPr>
        <p:spPr>
          <a:xfrm rot="10800000">
            <a:off x="4337685" y="3139440"/>
            <a:ext cx="468630" cy="182880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isósceles 20"/>
          <p:cNvSpPr/>
          <p:nvPr/>
        </p:nvSpPr>
        <p:spPr>
          <a:xfrm rot="10800000">
            <a:off x="4337686" y="4168140"/>
            <a:ext cx="468630" cy="182880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riângulo isósceles 21"/>
          <p:cNvSpPr/>
          <p:nvPr/>
        </p:nvSpPr>
        <p:spPr>
          <a:xfrm rot="10800000">
            <a:off x="2409826" y="5200650"/>
            <a:ext cx="468630" cy="182880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riângulo isósceles 22"/>
          <p:cNvSpPr/>
          <p:nvPr/>
        </p:nvSpPr>
        <p:spPr>
          <a:xfrm rot="10800000">
            <a:off x="6311266" y="5200650"/>
            <a:ext cx="468630" cy="182880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riângulo isósceles 23"/>
          <p:cNvSpPr/>
          <p:nvPr/>
        </p:nvSpPr>
        <p:spPr>
          <a:xfrm rot="5400000">
            <a:off x="4231006" y="5753100"/>
            <a:ext cx="468630" cy="182880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iângulo isósceles 24"/>
          <p:cNvSpPr/>
          <p:nvPr/>
        </p:nvSpPr>
        <p:spPr>
          <a:xfrm rot="16200000">
            <a:off x="4448176" y="5753101"/>
            <a:ext cx="468630" cy="182880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iângulo isósceles 25"/>
          <p:cNvSpPr/>
          <p:nvPr/>
        </p:nvSpPr>
        <p:spPr>
          <a:xfrm>
            <a:off x="2386965" y="6347460"/>
            <a:ext cx="468630" cy="182880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riângulo isósceles 26"/>
          <p:cNvSpPr/>
          <p:nvPr/>
        </p:nvSpPr>
        <p:spPr>
          <a:xfrm>
            <a:off x="6311265" y="6347460"/>
            <a:ext cx="468630" cy="182880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 rot="18716256">
            <a:off x="-329268" y="533890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Operacional</a:t>
            </a:r>
            <a:endParaRPr lang="pt-BR" sz="1600" b="1" dirty="0"/>
          </a:p>
        </p:txBody>
      </p:sp>
      <p:sp>
        <p:nvSpPr>
          <p:cNvPr id="28" name="CaixaDeTexto 27"/>
          <p:cNvSpPr txBox="1"/>
          <p:nvPr/>
        </p:nvSpPr>
        <p:spPr>
          <a:xfrm rot="18716256">
            <a:off x="578405" y="4500537"/>
            <a:ext cx="1393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Tático</a:t>
            </a:r>
            <a:endParaRPr lang="pt-BR" sz="1600" b="1" dirty="0"/>
          </a:p>
        </p:txBody>
      </p:sp>
      <p:sp>
        <p:nvSpPr>
          <p:cNvPr id="29" name="CaixaDeTexto 28"/>
          <p:cNvSpPr txBox="1"/>
          <p:nvPr/>
        </p:nvSpPr>
        <p:spPr>
          <a:xfrm rot="18716256">
            <a:off x="2203626" y="2594973"/>
            <a:ext cx="1393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Estratégico</a:t>
            </a:r>
            <a:endParaRPr lang="pt-BR" sz="1600" b="1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9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Seleção e Priorização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Métodos de seleção </a:t>
            </a:r>
          </a:p>
          <a:p>
            <a:pPr algn="ctr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(categorias de abordagem)</a:t>
            </a:r>
            <a:endParaRPr lang="pt-B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92426226"/>
              </p:ext>
            </p:extLst>
          </p:nvPr>
        </p:nvGraphicFramePr>
        <p:xfrm>
          <a:off x="4645025" y="2174874"/>
          <a:ext cx="4391471" cy="399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15481" t="18462" r="8269" b="2462"/>
          <a:stretch>
            <a:fillRect/>
          </a:stretch>
        </p:blipFill>
        <p:spPr bwMode="auto">
          <a:xfrm>
            <a:off x="440903" y="2663418"/>
            <a:ext cx="3771057" cy="24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1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Nível de utilização de processo para seleção e priorização do portfólio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107950" y="1340768"/>
          <a:ext cx="8928100" cy="482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137410" y="6537961"/>
            <a:ext cx="4869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PMSurvey.org – Brasil - 2014</a:t>
            </a:r>
            <a:endParaRPr lang="pt-BR" sz="14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3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ta para a direita 25"/>
          <p:cNvSpPr/>
          <p:nvPr/>
        </p:nvSpPr>
        <p:spPr>
          <a:xfrm rot="19403118">
            <a:off x="1237721" y="3194164"/>
            <a:ext cx="6768212" cy="1754182"/>
          </a:xfrm>
          <a:prstGeom prst="rightArrow">
            <a:avLst>
              <a:gd name="adj1" fmla="val 50000"/>
              <a:gd name="adj2" fmla="val 64449"/>
            </a:avLst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b="1" dirty="0">
              <a:solidFill>
                <a:srgbClr val="303C66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858250" cy="1143000"/>
          </a:xfrm>
        </p:spPr>
        <p:txBody>
          <a:bodyPr/>
          <a:lstStyle/>
          <a:p>
            <a:r>
              <a:rPr lang="pt-BR" dirty="0" smtClean="0"/>
              <a:t>Governança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08570">
            <a:off x="6548965" y="447152"/>
            <a:ext cx="1838257" cy="316366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11" y="2687767"/>
            <a:ext cx="6917027" cy="376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Project </a:t>
            </a:r>
            <a:r>
              <a:rPr lang="pt-BR" dirty="0" err="1" smtClean="0"/>
              <a:t>Strategic</a:t>
            </a:r>
            <a:r>
              <a:rPr lang="pt-BR" dirty="0" smtClean="0"/>
              <a:t> </a:t>
            </a:r>
            <a:r>
              <a:rPr lang="pt-BR" dirty="0" err="1" smtClean="0"/>
              <a:t>Alignment</a:t>
            </a:r>
            <a:r>
              <a:rPr lang="pt-BR" dirty="0" smtClean="0"/>
              <a:t> </a:t>
            </a:r>
            <a:r>
              <a:rPr lang="pt-BR" dirty="0" err="1" smtClean="0"/>
              <a:t>Canvas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200" dirty="0"/>
              <a:t>O Project </a:t>
            </a:r>
            <a:r>
              <a:rPr lang="pt-BR" sz="1200" dirty="0" err="1"/>
              <a:t>Strategic</a:t>
            </a:r>
            <a:r>
              <a:rPr lang="pt-BR" sz="1200" dirty="0"/>
              <a:t> </a:t>
            </a:r>
            <a:r>
              <a:rPr lang="pt-BR" sz="1200" dirty="0" err="1"/>
              <a:t>Alignment</a:t>
            </a:r>
            <a:r>
              <a:rPr lang="pt-BR" sz="1200" dirty="0"/>
              <a:t> </a:t>
            </a:r>
            <a:r>
              <a:rPr lang="pt-BR" sz="1200" dirty="0" err="1"/>
              <a:t>Canvas</a:t>
            </a:r>
            <a:r>
              <a:rPr lang="pt-BR" sz="1200" dirty="0"/>
              <a:t> - </a:t>
            </a:r>
            <a:r>
              <a:rPr lang="pt-BR" sz="1200" b="1" dirty="0" err="1">
                <a:solidFill>
                  <a:srgbClr val="008000"/>
                </a:solidFill>
              </a:rPr>
              <a:t>PSA</a:t>
            </a:r>
            <a:r>
              <a:rPr lang="pt-BR" sz="1200" b="1" dirty="0" err="1"/>
              <a:t>Canvas</a:t>
            </a:r>
            <a:r>
              <a:rPr lang="pt-BR" sz="1200" dirty="0"/>
              <a:t> - foi desenvolvido para ser uma ferramenta de apoio à organização para que a mesma priorize e selecione os projetos com base no alinhamento dos mesmos com os objetivos estratégicos, bem como no uso dos recursos restritos da organização.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1200" dirty="0"/>
              <a:t>Ainda é possível usar outros critérios em conjunto com o alinhamento estratégico para a priorização e seleção dos projetos.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1200" dirty="0"/>
              <a:t>O modelo </a:t>
            </a:r>
            <a:r>
              <a:rPr lang="pt-BR" sz="1200" b="1" dirty="0">
                <a:solidFill>
                  <a:srgbClr val="008000"/>
                </a:solidFill>
              </a:rPr>
              <a:t> </a:t>
            </a:r>
            <a:r>
              <a:rPr lang="pt-BR" sz="1200" b="1" dirty="0" err="1">
                <a:solidFill>
                  <a:srgbClr val="008000"/>
                </a:solidFill>
              </a:rPr>
              <a:t>PSA</a:t>
            </a:r>
            <a:r>
              <a:rPr lang="pt-BR" sz="1200" b="1" dirty="0" err="1"/>
              <a:t>Canvas</a:t>
            </a:r>
            <a:r>
              <a:rPr lang="pt-BR" sz="1200" b="1" dirty="0"/>
              <a:t> </a:t>
            </a:r>
            <a:r>
              <a:rPr lang="pt-BR" sz="1200" dirty="0"/>
              <a:t> foi testado ao longo de quase 3 anos em oficinas realizadas em todo Brasil até chegar à sua versão 3.0, que continua evoluindo para agregar melhorias que tornem o processo de alinhamento estratégico cada vez mais simples, interativo, colaborativo, eficiente e agradável de ser realizado.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53" y="3352854"/>
            <a:ext cx="3337238" cy="236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3825025" y="5870351"/>
            <a:ext cx="3573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5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25025" y="5720634"/>
            <a:ext cx="3573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5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86389" y="5715804"/>
            <a:ext cx="3815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Download do </a:t>
            </a:r>
            <a:r>
              <a:rPr lang="pt-BR" sz="1200" b="1" dirty="0" err="1">
                <a:solidFill>
                  <a:srgbClr val="008000"/>
                </a:solidFill>
              </a:rPr>
              <a:t>PSA</a:t>
            </a:r>
            <a:r>
              <a:rPr lang="pt-BR" sz="1200" b="1" dirty="0" err="1"/>
              <a:t>Canvas</a:t>
            </a:r>
            <a:r>
              <a:rPr lang="pt-BR" sz="1200" b="1" dirty="0"/>
              <a:t> em </a:t>
            </a:r>
            <a:r>
              <a:rPr lang="pt-BR" sz="1200" b="1" dirty="0">
                <a:hlinkClick r:id="rId4"/>
              </a:rPr>
              <a:t>www.canvasworld.com.br</a:t>
            </a:r>
            <a:r>
              <a:rPr lang="pt-BR" sz="1200" b="1" dirty="0"/>
              <a:t>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" y="3846633"/>
            <a:ext cx="3676292" cy="1180184"/>
          </a:xfrm>
          <a:prstGeom prst="rect">
            <a:avLst/>
          </a:prstGeom>
        </p:spPr>
      </p:pic>
      <p:pic>
        <p:nvPicPr>
          <p:cNvPr id="10" name="Picture 4" descr="Licença Creative Common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61" y="6079907"/>
            <a:ext cx="1045622" cy="36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2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89" y="1490489"/>
            <a:ext cx="3877022" cy="3877022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3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26" y="260648"/>
            <a:ext cx="6445526" cy="456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/>
          <p:cNvSpPr/>
          <p:nvPr/>
        </p:nvSpPr>
        <p:spPr>
          <a:xfrm>
            <a:off x="1442757" y="386513"/>
            <a:ext cx="2839792" cy="3660820"/>
          </a:xfrm>
          <a:prstGeom prst="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1. Alinhamento Estratégico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82548" y="386513"/>
            <a:ext cx="627845" cy="366082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200" dirty="0"/>
              <a:t>2. Critério(s) complementar(es)</a:t>
            </a:r>
          </a:p>
          <a:p>
            <a:pPr algn="ctr"/>
            <a:r>
              <a:rPr lang="pt-BR" sz="1200" dirty="0"/>
              <a:t>para priorização e seleção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987667" y="734241"/>
            <a:ext cx="637504" cy="3313091"/>
          </a:xfrm>
          <a:prstGeom prst="rect">
            <a:avLst/>
          </a:prstGeom>
          <a:solidFill>
            <a:srgbClr val="008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200" dirty="0"/>
              <a:t>3.1. Resultado Geral</a:t>
            </a:r>
          </a:p>
          <a:p>
            <a:pPr algn="ctr"/>
            <a:r>
              <a:rPr lang="pt-BR" sz="1200" dirty="0"/>
              <a:t>(Prioridade e Pontuação Geral)</a:t>
            </a:r>
          </a:p>
        </p:txBody>
      </p:sp>
      <p:sp>
        <p:nvSpPr>
          <p:cNvPr id="8" name="Retângulo 7"/>
          <p:cNvSpPr/>
          <p:nvPr/>
        </p:nvSpPr>
        <p:spPr>
          <a:xfrm>
            <a:off x="5625171" y="734241"/>
            <a:ext cx="637504" cy="3313091"/>
          </a:xfrm>
          <a:prstGeom prst="rect">
            <a:avLst/>
          </a:prstGeom>
          <a:solidFill>
            <a:srgbClr val="008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200" dirty="0"/>
              <a:t>3.2. Uso de Recursos Restritos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6323241" y="734241"/>
            <a:ext cx="637504" cy="331309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200" dirty="0"/>
              <a:t>Resultado Geral</a:t>
            </a:r>
          </a:p>
          <a:p>
            <a:pPr algn="ctr"/>
            <a:r>
              <a:rPr lang="pt-BR" sz="1200" dirty="0"/>
              <a:t>(Prioridade e Pontuação Geral)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960745" y="734241"/>
            <a:ext cx="637504" cy="331309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200" dirty="0"/>
              <a:t>Uso de Recursos Restritos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988972" y="386513"/>
            <a:ext cx="1273703" cy="347729"/>
          </a:xfrm>
          <a:prstGeom prst="rect">
            <a:avLst/>
          </a:prstGeom>
          <a:solidFill>
            <a:srgbClr val="008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3. Banco de Projetos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323240" y="380219"/>
            <a:ext cx="1273703" cy="34772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5. Projetos Selecionados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323240" y="4047114"/>
            <a:ext cx="1275008" cy="2897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%Uso restrições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629723" y="4336888"/>
            <a:ext cx="967220" cy="28033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6. Resultado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987667" y="4066214"/>
            <a:ext cx="1287278" cy="289775"/>
          </a:xfrm>
          <a:prstGeom prst="rect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4. Restrições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r="5113" b="3801"/>
          <a:stretch/>
        </p:blipFill>
        <p:spPr>
          <a:xfrm>
            <a:off x="2713714" y="5008586"/>
            <a:ext cx="3716573" cy="175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Espaço Reservado para Número de Slide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8903445" y="6592267"/>
            <a:ext cx="189434" cy="22110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7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PMO</a:t>
            </a:r>
            <a:br>
              <a:rPr lang="pt-BR" dirty="0" smtClean="0"/>
            </a:br>
            <a:r>
              <a:rPr lang="pt-BR" sz="2000" dirty="0" smtClean="0"/>
              <a:t>Escritório de Gerenciamento de Projetos</a:t>
            </a:r>
            <a:endParaRPr lang="pt-BR" sz="20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298990"/>
              </p:ext>
            </p:extLst>
          </p:nvPr>
        </p:nvGraphicFramePr>
        <p:xfrm>
          <a:off x="138728" y="1500174"/>
          <a:ext cx="885831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 descr="http://www.tsrconcursos.com.br/img/layout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19871"/>
            <a:ext cx="3024336" cy="255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444208" y="5378575"/>
            <a:ext cx="198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B0F0"/>
                </a:solidFill>
              </a:rPr>
              <a:t>Prestador de Serviços</a:t>
            </a:r>
            <a:endParaRPr lang="pt-BR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Ilustrando o PMO</a:t>
            </a:r>
          </a:p>
        </p:txBody>
      </p:sp>
      <p:pic>
        <p:nvPicPr>
          <p:cNvPr id="146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1844824"/>
            <a:ext cx="7848600" cy="397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 rot="16200000">
            <a:off x="6113802" y="3298195"/>
            <a:ext cx="5818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Fonte: </a:t>
            </a:r>
            <a:r>
              <a:rPr lang="pt-BR" sz="1100" b="1" dirty="0" err="1" smtClean="0"/>
              <a:t>Gonzales</a:t>
            </a:r>
            <a:r>
              <a:rPr lang="pt-BR" sz="1100" b="1" dirty="0" smtClean="0"/>
              <a:t> &amp; Rodrigues, 2002</a:t>
            </a:r>
            <a:endParaRPr lang="pt-BR" sz="11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169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Modelos de PMO</a:t>
            </a:r>
          </a:p>
        </p:txBody>
      </p:sp>
      <p:pic>
        <p:nvPicPr>
          <p:cNvPr id="1474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8256588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 rot="16200000">
            <a:off x="6113802" y="3298195"/>
            <a:ext cx="5818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Fonte: Crawford, 2001</a:t>
            </a:r>
            <a:endParaRPr lang="pt-BR" sz="11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081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Amplitude e abordagem do PMO</a:t>
            </a: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/>
          <a:srcRect l="45572" t="33266" r="17348" b="6688"/>
          <a:stretch/>
        </p:blipFill>
        <p:spPr>
          <a:xfrm>
            <a:off x="1962005" y="1628799"/>
            <a:ext cx="5219991" cy="4752529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 rot="16200000">
            <a:off x="5987114" y="3298195"/>
            <a:ext cx="6052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Fonte: </a:t>
            </a:r>
            <a:r>
              <a:rPr lang="en-US" sz="1100" dirty="0" smtClean="0"/>
              <a:t>Como </a:t>
            </a:r>
            <a:r>
              <a:rPr lang="en-US" sz="1100" dirty="0" err="1" smtClean="0"/>
              <a:t>avaliar</a:t>
            </a:r>
            <a:r>
              <a:rPr lang="en-US" sz="1100" dirty="0" smtClean="0"/>
              <a:t> a </a:t>
            </a:r>
            <a:r>
              <a:rPr lang="en-US" sz="1100" dirty="0" err="1" smtClean="0"/>
              <a:t>maturidade</a:t>
            </a:r>
            <a:r>
              <a:rPr lang="en-US" sz="1100" dirty="0" smtClean="0"/>
              <a:t> do </a:t>
            </a:r>
            <a:r>
              <a:rPr lang="en-US" sz="1100" dirty="0" err="1" smtClean="0"/>
              <a:t>seu</a:t>
            </a:r>
            <a:r>
              <a:rPr lang="en-US" sz="1100" dirty="0" smtClean="0"/>
              <a:t> PMO e </a:t>
            </a:r>
            <a:r>
              <a:rPr lang="en-US" sz="1100" dirty="0" err="1" smtClean="0"/>
              <a:t>criar</a:t>
            </a:r>
            <a:r>
              <a:rPr lang="en-US" sz="1100" dirty="0" smtClean="0"/>
              <a:t> um </a:t>
            </a:r>
            <a:r>
              <a:rPr lang="en-US" sz="1100" dirty="0" err="1" smtClean="0"/>
              <a:t>plano</a:t>
            </a:r>
            <a:r>
              <a:rPr lang="en-US" sz="1100" dirty="0" smtClean="0"/>
              <a:t> de </a:t>
            </a:r>
            <a:r>
              <a:rPr lang="en-US" sz="1100" dirty="0" err="1" smtClean="0"/>
              <a:t>evolução</a:t>
            </a:r>
            <a:r>
              <a:rPr lang="en-US" sz="1100" dirty="0" smtClean="0"/>
              <a:t> - Pinto, Cota </a:t>
            </a:r>
            <a:r>
              <a:rPr lang="en-US" sz="1100" dirty="0"/>
              <a:t>&amp; </a:t>
            </a:r>
            <a:r>
              <a:rPr lang="en-US" sz="1100" dirty="0" err="1" smtClean="0"/>
              <a:t>Levn</a:t>
            </a:r>
            <a:r>
              <a:rPr lang="en-US" sz="1100" dirty="0" smtClean="0"/>
              <a:t> - 2010</a:t>
            </a:r>
            <a:endParaRPr lang="pt-BR" sz="11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771800" y="1434262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Escopo de influência</a:t>
            </a:r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5482843" y="3835786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Abordagem de atuação</a:t>
            </a:r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9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 rot="16200000">
            <a:off x="6113802" y="3298195"/>
            <a:ext cx="5818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Fonte: The Project Management Office – A Quest for </a:t>
            </a:r>
            <a:r>
              <a:rPr lang="pt-BR" sz="1100" b="1" dirty="0" err="1" smtClean="0"/>
              <a:t>Understanding</a:t>
            </a:r>
            <a:r>
              <a:rPr lang="pt-BR" sz="1100" b="1" dirty="0" smtClean="0"/>
              <a:t> – </a:t>
            </a:r>
            <a:r>
              <a:rPr lang="pt-BR" sz="1100" b="1" dirty="0" err="1" smtClean="0"/>
              <a:t>Hobbs</a:t>
            </a:r>
            <a:r>
              <a:rPr lang="pt-BR" sz="1100" b="1" dirty="0" smtClean="0"/>
              <a:t> &amp; </a:t>
            </a:r>
            <a:r>
              <a:rPr lang="pt-BR" sz="1100" b="1" dirty="0" err="1" smtClean="0"/>
              <a:t>Aubry</a:t>
            </a:r>
            <a:r>
              <a:rPr lang="pt-BR" sz="1100" b="1" dirty="0" smtClean="0"/>
              <a:t>, 2010</a:t>
            </a:r>
            <a:endParaRPr lang="pt-BR" sz="11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35611" t="16532" r="33950" b="5704"/>
          <a:stretch/>
        </p:blipFill>
        <p:spPr>
          <a:xfrm>
            <a:off x="2717110" y="1340768"/>
            <a:ext cx="370978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media.licdn.com/mpr/mpr/shrinknp_400_400/p/2/000/241/043/260892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2" t="5974" r="17143"/>
          <a:stretch/>
        </p:blipFill>
        <p:spPr bwMode="auto">
          <a:xfrm>
            <a:off x="781050" y="1737000"/>
            <a:ext cx="1149127" cy="16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mchair.uqam.ca/upload/images/equipe/Aubry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80" y="4130377"/>
            <a:ext cx="1269000" cy="16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1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Grupos de Funções (serviços) mais Comuns nos </a:t>
            </a:r>
            <a:r>
              <a:rPr lang="pt-BR" dirty="0" err="1" smtClean="0"/>
              <a:t>PMOs</a:t>
            </a:r>
            <a:endParaRPr lang="pt-BR" dirty="0"/>
          </a:p>
        </p:txBody>
      </p:sp>
      <p:grpSp>
        <p:nvGrpSpPr>
          <p:cNvPr id="16" name="Grupo 15"/>
          <p:cNvGrpSpPr/>
          <p:nvPr/>
        </p:nvGrpSpPr>
        <p:grpSpPr>
          <a:xfrm>
            <a:off x="1227732" y="3669882"/>
            <a:ext cx="2696196" cy="3061328"/>
            <a:chOff x="1227732" y="3669882"/>
            <a:chExt cx="2696196" cy="3061328"/>
          </a:xfrm>
        </p:grpSpPr>
        <p:grpSp>
          <p:nvGrpSpPr>
            <p:cNvPr id="10" name="Grupo 9"/>
            <p:cNvGrpSpPr/>
            <p:nvPr/>
          </p:nvGrpSpPr>
          <p:grpSpPr>
            <a:xfrm>
              <a:off x="1619672" y="3669882"/>
              <a:ext cx="2304256" cy="3061328"/>
              <a:chOff x="1331640" y="3629508"/>
              <a:chExt cx="2304256" cy="3061328"/>
            </a:xfrm>
          </p:grpSpPr>
          <p:sp>
            <p:nvSpPr>
              <p:cNvPr id="6" name="CaixaDeTexto 5"/>
              <p:cNvSpPr txBox="1"/>
              <p:nvPr/>
            </p:nvSpPr>
            <p:spPr>
              <a:xfrm>
                <a:off x="1331640" y="5213508"/>
                <a:ext cx="230425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Desenvolvimento de competências em gerenciamento de projetos e metodologias</a:t>
                </a:r>
                <a:endParaRPr lang="pt-BR" b="1" dirty="0"/>
              </a:p>
            </p:txBody>
          </p:sp>
          <p:pic>
            <p:nvPicPr>
              <p:cNvPr id="3076" name="Picture 4" descr="http://www.etalent.com.br/wp-content/uploads/2014/10/home_engrenagensprodutos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041" y="3629508"/>
                <a:ext cx="1929455" cy="15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CaixaDeTexto 20"/>
            <p:cNvSpPr txBox="1"/>
            <p:nvPr/>
          </p:nvSpPr>
          <p:spPr>
            <a:xfrm>
              <a:off x="1227732" y="3902434"/>
              <a:ext cx="6480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500" i="1" dirty="0">
                  <a:solidFill>
                    <a:schemeClr val="bg1">
                      <a:lumMod val="6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3358839" y="1567641"/>
            <a:ext cx="2711637" cy="2230331"/>
            <a:chOff x="3358839" y="1567641"/>
            <a:chExt cx="2711637" cy="2230331"/>
          </a:xfrm>
        </p:grpSpPr>
        <p:grpSp>
          <p:nvGrpSpPr>
            <p:cNvPr id="7" name="Grupo 6"/>
            <p:cNvGrpSpPr/>
            <p:nvPr/>
          </p:nvGrpSpPr>
          <p:grpSpPr>
            <a:xfrm>
              <a:off x="4121249" y="1567641"/>
              <a:ext cx="1949227" cy="2230331"/>
              <a:chOff x="3022538" y="1479580"/>
              <a:chExt cx="1949227" cy="2230331"/>
            </a:xfrm>
          </p:grpSpPr>
          <p:sp>
            <p:nvSpPr>
              <p:cNvPr id="8" name="CaixaDeTexto 7"/>
              <p:cNvSpPr txBox="1"/>
              <p:nvPr/>
            </p:nvSpPr>
            <p:spPr>
              <a:xfrm>
                <a:off x="3022538" y="3063580"/>
                <a:ext cx="19492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Gerenciamento de múltiplos projetos</a:t>
                </a:r>
                <a:endParaRPr lang="pt-BR" b="1" dirty="0"/>
              </a:p>
            </p:txBody>
          </p:sp>
          <p:pic>
            <p:nvPicPr>
              <p:cNvPr id="3080" name="Picture 8" descr="http://videos.web-03.net/artigos/Higor_Medeiros/Introducao_Gerenciamento_Projetos/Introducao_Gerenciamento_Projetos1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9" t="12016" r="10438" b="6571"/>
              <a:stretch/>
            </p:blipFill>
            <p:spPr bwMode="auto">
              <a:xfrm>
                <a:off x="3059832" y="1479580"/>
                <a:ext cx="1874639" cy="15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CaixaDeTexto 21"/>
            <p:cNvSpPr txBox="1"/>
            <p:nvPr/>
          </p:nvSpPr>
          <p:spPr>
            <a:xfrm>
              <a:off x="3358839" y="1817356"/>
              <a:ext cx="6480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500" i="1" dirty="0">
                  <a:solidFill>
                    <a:schemeClr val="bg1">
                      <a:lumMod val="6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131223" y="4384357"/>
            <a:ext cx="2570496" cy="2230331"/>
            <a:chOff x="4131223" y="4384357"/>
            <a:chExt cx="2570496" cy="2230331"/>
          </a:xfrm>
        </p:grpSpPr>
        <p:grpSp>
          <p:nvGrpSpPr>
            <p:cNvPr id="9" name="Grupo 8"/>
            <p:cNvGrpSpPr/>
            <p:nvPr/>
          </p:nvGrpSpPr>
          <p:grpSpPr>
            <a:xfrm>
              <a:off x="4752492" y="4384357"/>
              <a:ext cx="1949227" cy="2230331"/>
              <a:chOff x="4139952" y="4149256"/>
              <a:chExt cx="1949227" cy="2230331"/>
            </a:xfrm>
          </p:grpSpPr>
          <p:sp>
            <p:nvSpPr>
              <p:cNvPr id="11" name="CaixaDeTexto 10"/>
              <p:cNvSpPr txBox="1"/>
              <p:nvPr/>
            </p:nvSpPr>
            <p:spPr>
              <a:xfrm>
                <a:off x="4139952" y="5733256"/>
                <a:ext cx="19492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Gerenciamento estratégico</a:t>
                </a:r>
                <a:endParaRPr lang="pt-BR" b="1" dirty="0"/>
              </a:p>
            </p:txBody>
          </p:sp>
          <p:pic>
            <p:nvPicPr>
              <p:cNvPr id="3082" name="Picture 10" descr="http://www.join-br.com/uploads/widget/image/341/029/34102909/Nova_Imagem__10_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7" t="8962" r="5060" b="8078"/>
              <a:stretch/>
            </p:blipFill>
            <p:spPr bwMode="auto">
              <a:xfrm>
                <a:off x="4161712" y="4149256"/>
                <a:ext cx="1905707" cy="15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CaixaDeTexto 22"/>
            <p:cNvSpPr txBox="1"/>
            <p:nvPr/>
          </p:nvSpPr>
          <p:spPr>
            <a:xfrm>
              <a:off x="4131223" y="4661276"/>
              <a:ext cx="6480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500" i="1" dirty="0">
                  <a:solidFill>
                    <a:schemeClr val="bg1">
                      <a:lumMod val="6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383616" y="2605239"/>
            <a:ext cx="2456645" cy="2230331"/>
            <a:chOff x="6383616" y="2605239"/>
            <a:chExt cx="2456645" cy="2230331"/>
          </a:xfrm>
        </p:grpSpPr>
        <p:grpSp>
          <p:nvGrpSpPr>
            <p:cNvPr id="5" name="Grupo 4"/>
            <p:cNvGrpSpPr/>
            <p:nvPr/>
          </p:nvGrpSpPr>
          <p:grpSpPr>
            <a:xfrm>
              <a:off x="6891034" y="2605239"/>
              <a:ext cx="1949227" cy="2230331"/>
              <a:chOff x="6333069" y="1298237"/>
              <a:chExt cx="1949227" cy="2230331"/>
            </a:xfrm>
          </p:grpSpPr>
          <p:sp>
            <p:nvSpPr>
              <p:cNvPr id="13" name="CaixaDeTexto 12"/>
              <p:cNvSpPr txBox="1"/>
              <p:nvPr/>
            </p:nvSpPr>
            <p:spPr>
              <a:xfrm>
                <a:off x="6333069" y="2882237"/>
                <a:ext cx="19492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Aprendizagem organizacional</a:t>
                </a:r>
                <a:endParaRPr lang="pt-BR" b="1" dirty="0"/>
              </a:p>
            </p:txBody>
          </p:sp>
          <p:pic>
            <p:nvPicPr>
              <p:cNvPr id="3084" name="Picture 12" descr="http://2.bp.blogspot.com/-ig91VFx9BOI/UxCKQ9NKNgI/AAAAAAAANCU/B5lKLbyLvdk/s1600/1.-Consultoria-Organizacional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1966" y="1298237"/>
                <a:ext cx="1911433" cy="15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CaixaDeTexto 23"/>
            <p:cNvSpPr txBox="1"/>
            <p:nvPr/>
          </p:nvSpPr>
          <p:spPr>
            <a:xfrm>
              <a:off x="6383616" y="2898366"/>
              <a:ext cx="6480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500" i="1" dirty="0">
                  <a:solidFill>
                    <a:schemeClr val="bg1">
                      <a:lumMod val="6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-149858" y="1021063"/>
            <a:ext cx="2201578" cy="2784505"/>
            <a:chOff x="-149858" y="1021063"/>
            <a:chExt cx="2201578" cy="2784505"/>
          </a:xfrm>
        </p:grpSpPr>
        <p:grpSp>
          <p:nvGrpSpPr>
            <p:cNvPr id="12" name="Grupo 11"/>
            <p:cNvGrpSpPr/>
            <p:nvPr/>
          </p:nvGrpSpPr>
          <p:grpSpPr>
            <a:xfrm>
              <a:off x="174178" y="1021063"/>
              <a:ext cx="1877542" cy="2784505"/>
              <a:chOff x="142875" y="1021063"/>
              <a:chExt cx="1877542" cy="2784505"/>
            </a:xfrm>
          </p:grpSpPr>
          <p:sp>
            <p:nvSpPr>
              <p:cNvPr id="4" name="CaixaDeTexto 3"/>
              <p:cNvSpPr txBox="1"/>
              <p:nvPr/>
            </p:nvSpPr>
            <p:spPr>
              <a:xfrm>
                <a:off x="215045" y="2605239"/>
                <a:ext cx="17332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Monitoramento e controle do desempenho dos projetos</a:t>
                </a:r>
                <a:endParaRPr lang="pt-BR" b="1" dirty="0"/>
              </a:p>
            </p:txBody>
          </p:sp>
          <p:pic>
            <p:nvPicPr>
              <p:cNvPr id="3074" name="Picture 2" descr="http://www.info-puls.hr/uploads/2/1427804741bagatelna%20nabava_statisti%C4%8Dko%20izvje%C5%A1%C4%87e%20o%20javnoj%20nabavi-javna%20nabava-edukacija-infopuls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7" t="2410" r="15378" b="1460"/>
              <a:stretch/>
            </p:blipFill>
            <p:spPr bwMode="auto">
              <a:xfrm>
                <a:off x="142875" y="1021063"/>
                <a:ext cx="1877542" cy="1584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CaixaDeTexto 24"/>
            <p:cNvSpPr txBox="1"/>
            <p:nvPr/>
          </p:nvSpPr>
          <p:spPr>
            <a:xfrm>
              <a:off x="-149858" y="1233039"/>
              <a:ext cx="6480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500" i="1" dirty="0" smtClean="0">
                  <a:solidFill>
                    <a:schemeClr val="bg1">
                      <a:lumMod val="6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pt-BR" sz="11500" i="1" dirty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31" name="CaixaDeTexto 30"/>
          <p:cNvSpPr txBox="1"/>
          <p:nvPr/>
        </p:nvSpPr>
        <p:spPr>
          <a:xfrm rot="16200000">
            <a:off x="6113802" y="3298195"/>
            <a:ext cx="5818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Fonte: The Project Management Office – A Quest for </a:t>
            </a:r>
            <a:r>
              <a:rPr lang="pt-BR" sz="1100" b="1" dirty="0" err="1" smtClean="0"/>
              <a:t>Understanding</a:t>
            </a:r>
            <a:r>
              <a:rPr lang="pt-BR" sz="1100" b="1" dirty="0" smtClean="0"/>
              <a:t> – </a:t>
            </a:r>
            <a:r>
              <a:rPr lang="pt-BR" sz="1100" b="1" dirty="0" err="1" smtClean="0"/>
              <a:t>Hobbs</a:t>
            </a:r>
            <a:r>
              <a:rPr lang="pt-BR" sz="1100" b="1" dirty="0" smtClean="0"/>
              <a:t> &amp; </a:t>
            </a:r>
            <a:r>
              <a:rPr lang="pt-BR" sz="1100" b="1" dirty="0" err="1" smtClean="0"/>
              <a:t>Aubry</a:t>
            </a:r>
            <a:r>
              <a:rPr lang="pt-BR" sz="1100" b="1" dirty="0" smtClean="0"/>
              <a:t>, 2010</a:t>
            </a:r>
            <a:endParaRPr lang="pt-BR" sz="1100" b="1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0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(serviços) mais Comuns nos </a:t>
            </a:r>
            <a:r>
              <a:rPr lang="pt-BR" dirty="0" err="1" smtClean="0"/>
              <a:t>PMOs</a:t>
            </a:r>
            <a:r>
              <a:rPr lang="pt-BR" dirty="0" smtClean="0"/>
              <a:t> por Grupo</a:t>
            </a:r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/>
          </p:nvPr>
        </p:nvGraphicFramePr>
        <p:xfrm>
          <a:off x="142875" y="4202280"/>
          <a:ext cx="8858250" cy="1747000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7676506"/>
                <a:gridCol w="1181744"/>
              </a:tblGrid>
              <a:tr h="6739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Função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% PMOs classificaram importante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•Desenvolver e manter um quadro estratégico de projetos (project scoreboard)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•Implementar e operar sistemas de informação dos projetos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•Informar o status dos projetos para a Alta Gerência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 dirty="0">
                          <a:effectLst/>
                        </a:rPr>
                        <a:t>•Monitorar e controlar o desempenho de projetos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65%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</a:tbl>
          </a:graphicData>
        </a:graphic>
      </p:graphicFrame>
      <p:grpSp>
        <p:nvGrpSpPr>
          <p:cNvPr id="23" name="Grupo 22"/>
          <p:cNvGrpSpPr/>
          <p:nvPr/>
        </p:nvGrpSpPr>
        <p:grpSpPr>
          <a:xfrm>
            <a:off x="137552" y="1140589"/>
            <a:ext cx="2201578" cy="2784505"/>
            <a:chOff x="-149858" y="1021063"/>
            <a:chExt cx="2201578" cy="2784505"/>
          </a:xfrm>
        </p:grpSpPr>
        <p:grpSp>
          <p:nvGrpSpPr>
            <p:cNvPr id="24" name="Grupo 23"/>
            <p:cNvGrpSpPr/>
            <p:nvPr/>
          </p:nvGrpSpPr>
          <p:grpSpPr>
            <a:xfrm>
              <a:off x="174178" y="1021063"/>
              <a:ext cx="1877542" cy="2784505"/>
              <a:chOff x="142875" y="1021063"/>
              <a:chExt cx="1877542" cy="2784505"/>
            </a:xfrm>
          </p:grpSpPr>
          <p:sp>
            <p:nvSpPr>
              <p:cNvPr id="26" name="CaixaDeTexto 25"/>
              <p:cNvSpPr txBox="1"/>
              <p:nvPr/>
            </p:nvSpPr>
            <p:spPr>
              <a:xfrm>
                <a:off x="215045" y="2605239"/>
                <a:ext cx="17332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Monitoramento e controle do desempenho dos projetos</a:t>
                </a:r>
                <a:endParaRPr lang="pt-BR" b="1" dirty="0"/>
              </a:p>
            </p:txBody>
          </p:sp>
          <p:pic>
            <p:nvPicPr>
              <p:cNvPr id="27" name="Picture 2" descr="http://www.info-puls.hr/uploads/2/1427804741bagatelna%20nabava_statisti%C4%8Dko%20izvje%C5%A1%C4%87e%20o%20javnoj%20nabavi-javna%20nabava-edukacija-infopuls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7" t="2410" r="15378" b="1460"/>
              <a:stretch/>
            </p:blipFill>
            <p:spPr bwMode="auto">
              <a:xfrm>
                <a:off x="142875" y="1021063"/>
                <a:ext cx="1877542" cy="1584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CaixaDeTexto 24"/>
            <p:cNvSpPr txBox="1"/>
            <p:nvPr/>
          </p:nvSpPr>
          <p:spPr>
            <a:xfrm>
              <a:off x="-149858" y="1233039"/>
              <a:ext cx="6480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500" i="1" dirty="0" smtClean="0">
                  <a:solidFill>
                    <a:schemeClr val="bg1">
                      <a:lumMod val="6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pt-BR" sz="11500" i="1" dirty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3168477" y="1932677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Inclui funções de monitoramento, controle e informação de desempenho dos projetos, e o gerenciamento de ferramentas computadorizadas para realizar estas tarefas.</a:t>
            </a: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CaixaDeTexto 28"/>
          <p:cNvSpPr txBox="1"/>
          <p:nvPr/>
        </p:nvSpPr>
        <p:spPr>
          <a:xfrm rot="16200000">
            <a:off x="6113802" y="3298195"/>
            <a:ext cx="5818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Fonte: The Project Management Office – A Quest for </a:t>
            </a:r>
            <a:r>
              <a:rPr lang="pt-BR" sz="1100" b="1" dirty="0" err="1" smtClean="0"/>
              <a:t>Understanding</a:t>
            </a:r>
            <a:r>
              <a:rPr lang="pt-BR" sz="1100" b="1" dirty="0" smtClean="0"/>
              <a:t> – </a:t>
            </a:r>
            <a:r>
              <a:rPr lang="pt-BR" sz="1100" b="1" dirty="0" err="1" smtClean="0"/>
              <a:t>Hobbs</a:t>
            </a:r>
            <a:r>
              <a:rPr lang="pt-BR" sz="1100" b="1" dirty="0" smtClean="0"/>
              <a:t> &amp; </a:t>
            </a:r>
            <a:r>
              <a:rPr lang="pt-BR" sz="1100" b="1" dirty="0" err="1" smtClean="0"/>
              <a:t>Aubry</a:t>
            </a:r>
            <a:r>
              <a:rPr lang="pt-BR" sz="1100" b="1" dirty="0" smtClean="0"/>
              <a:t>, 2010</a:t>
            </a:r>
            <a:endParaRPr lang="pt-BR" sz="11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4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(serviços) mais Comuns nos </a:t>
            </a:r>
            <a:r>
              <a:rPr lang="pt-BR" dirty="0" err="1" smtClean="0"/>
              <a:t>PMOs</a:t>
            </a:r>
            <a:r>
              <a:rPr lang="pt-BR" dirty="0" smtClean="0"/>
              <a:t> por Grupo</a:t>
            </a:r>
            <a:endParaRPr lang="pt-BR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/>
          </p:nvPr>
        </p:nvGraphicFramePr>
        <p:xfrm>
          <a:off x="142875" y="4282640"/>
          <a:ext cx="8858250" cy="2242704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7669485"/>
                <a:gridCol w="1188765"/>
              </a:tblGrid>
              <a:tr h="6739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Função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% PMOs classificaram importante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•Desenvolver as competências do pessoal, incluindo treinamento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•Desenvolver e implementar a metodologia de Gerenciamento de Projetos padrão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76%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•Promover o gerenciamento de projetos na organização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•Prover mentoring para os Gerentes de Projetos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49%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•Prover um conjunto de ferramentas para o Gerenciamento de Projetos sem um esforço de padronização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42%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</a:tbl>
          </a:graphicData>
        </a:graphic>
      </p:graphicFrame>
      <p:grpSp>
        <p:nvGrpSpPr>
          <p:cNvPr id="20" name="Grupo 19"/>
          <p:cNvGrpSpPr/>
          <p:nvPr/>
        </p:nvGrpSpPr>
        <p:grpSpPr>
          <a:xfrm>
            <a:off x="142875" y="1052736"/>
            <a:ext cx="2696196" cy="3061328"/>
            <a:chOff x="1227732" y="3669882"/>
            <a:chExt cx="2696196" cy="3061328"/>
          </a:xfrm>
        </p:grpSpPr>
        <p:grpSp>
          <p:nvGrpSpPr>
            <p:cNvPr id="21" name="Grupo 20"/>
            <p:cNvGrpSpPr/>
            <p:nvPr/>
          </p:nvGrpSpPr>
          <p:grpSpPr>
            <a:xfrm>
              <a:off x="1619672" y="3669882"/>
              <a:ext cx="2304256" cy="3061328"/>
              <a:chOff x="1331640" y="3629508"/>
              <a:chExt cx="2304256" cy="3061328"/>
            </a:xfrm>
          </p:grpSpPr>
          <p:sp>
            <p:nvSpPr>
              <p:cNvPr id="23" name="CaixaDeTexto 22"/>
              <p:cNvSpPr txBox="1"/>
              <p:nvPr/>
            </p:nvSpPr>
            <p:spPr>
              <a:xfrm>
                <a:off x="1331640" y="5213508"/>
                <a:ext cx="230425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Desenvolvimento de competências em gerenciamento de projetos e metodologias</a:t>
                </a:r>
                <a:endParaRPr lang="pt-BR" b="1" dirty="0"/>
              </a:p>
            </p:txBody>
          </p:sp>
          <p:pic>
            <p:nvPicPr>
              <p:cNvPr id="24" name="Picture 4" descr="http://www.etalent.com.br/wp-content/uploads/2014/10/home_engrenagensprodutos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041" y="3629508"/>
                <a:ext cx="1929455" cy="15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CaixaDeTexto 21"/>
            <p:cNvSpPr txBox="1"/>
            <p:nvPr/>
          </p:nvSpPr>
          <p:spPr>
            <a:xfrm>
              <a:off x="1227732" y="3902434"/>
              <a:ext cx="6480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500" i="1" dirty="0">
                  <a:solidFill>
                    <a:schemeClr val="bg1">
                      <a:lumMod val="6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3168477" y="1983236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Grupo de funções mais tradicionalmente associadas com o PMO, que inclui funções que tratam de ferramentas e metodologia, e com o desenvolvimento de competência.</a:t>
            </a: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CaixaDeTexto 25"/>
          <p:cNvSpPr txBox="1"/>
          <p:nvPr/>
        </p:nvSpPr>
        <p:spPr>
          <a:xfrm rot="16200000">
            <a:off x="6113802" y="3298195"/>
            <a:ext cx="5818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Fonte: The Project Management Office – A Quest for </a:t>
            </a:r>
            <a:r>
              <a:rPr lang="pt-BR" sz="1100" b="1" dirty="0" err="1" smtClean="0"/>
              <a:t>Understanding</a:t>
            </a:r>
            <a:r>
              <a:rPr lang="pt-BR" sz="1100" b="1" dirty="0" smtClean="0"/>
              <a:t> – </a:t>
            </a:r>
            <a:r>
              <a:rPr lang="pt-BR" sz="1100" b="1" dirty="0" err="1" smtClean="0"/>
              <a:t>Hobbs</a:t>
            </a:r>
            <a:r>
              <a:rPr lang="pt-BR" sz="1100" b="1" dirty="0" smtClean="0"/>
              <a:t> &amp; </a:t>
            </a:r>
            <a:r>
              <a:rPr lang="pt-BR" sz="1100" b="1" dirty="0" err="1" smtClean="0"/>
              <a:t>Aubry</a:t>
            </a:r>
            <a:r>
              <a:rPr lang="pt-BR" sz="1100" b="1" dirty="0" smtClean="0"/>
              <a:t>, 2010</a:t>
            </a:r>
            <a:endParaRPr lang="pt-BR" sz="11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(serviços) mais Comuns nos </a:t>
            </a:r>
            <a:r>
              <a:rPr lang="pt-BR" dirty="0" err="1" smtClean="0"/>
              <a:t>PMOs</a:t>
            </a:r>
            <a:r>
              <a:rPr lang="pt-BR" dirty="0" smtClean="0"/>
              <a:t> por Grupo</a:t>
            </a:r>
            <a:endParaRPr lang="pt-BR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/>
          </p:nvPr>
        </p:nvGraphicFramePr>
        <p:xfrm>
          <a:off x="142875" y="3933056"/>
          <a:ext cx="8858250" cy="1998864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7741493"/>
                <a:gridCol w="1116757"/>
              </a:tblGrid>
              <a:tr h="6739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Função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% PMOs classificaram importante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•Alocar recursos entre projetos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•Coordenar entre projetos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59%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•Gerenciar um ou mais portfolios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49%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•Gerenciar um ou mais programas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 dirty="0">
                          <a:effectLst/>
                        </a:rPr>
                        <a:t>•Identificar, selecionar e priorizar novos projetos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</a:tbl>
          </a:graphicData>
        </a:graphic>
      </p:graphicFrame>
      <p:grpSp>
        <p:nvGrpSpPr>
          <p:cNvPr id="20" name="Grupo 19"/>
          <p:cNvGrpSpPr/>
          <p:nvPr/>
        </p:nvGrpSpPr>
        <p:grpSpPr>
          <a:xfrm>
            <a:off x="142875" y="1432272"/>
            <a:ext cx="2711637" cy="2230331"/>
            <a:chOff x="3358839" y="1567641"/>
            <a:chExt cx="2711637" cy="2230331"/>
          </a:xfrm>
        </p:grpSpPr>
        <p:grpSp>
          <p:nvGrpSpPr>
            <p:cNvPr id="21" name="Grupo 20"/>
            <p:cNvGrpSpPr/>
            <p:nvPr/>
          </p:nvGrpSpPr>
          <p:grpSpPr>
            <a:xfrm>
              <a:off x="4121249" y="1567641"/>
              <a:ext cx="1949227" cy="2230331"/>
              <a:chOff x="3022538" y="1479580"/>
              <a:chExt cx="1949227" cy="2230331"/>
            </a:xfrm>
          </p:grpSpPr>
          <p:sp>
            <p:nvSpPr>
              <p:cNvPr id="23" name="CaixaDeTexto 22"/>
              <p:cNvSpPr txBox="1"/>
              <p:nvPr/>
            </p:nvSpPr>
            <p:spPr>
              <a:xfrm>
                <a:off x="3022538" y="3063580"/>
                <a:ext cx="19492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Gerenciamento de múltiplos projetos</a:t>
                </a:r>
                <a:endParaRPr lang="pt-BR" b="1" dirty="0"/>
              </a:p>
            </p:txBody>
          </p:sp>
          <p:pic>
            <p:nvPicPr>
              <p:cNvPr id="24" name="Picture 8" descr="http://videos.web-03.net/artigos/Higor_Medeiros/Introducao_Gerenciamento_Projetos/Introducao_Gerenciamento_Projetos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9" t="12016" r="10438" b="6571"/>
              <a:stretch/>
            </p:blipFill>
            <p:spPr bwMode="auto">
              <a:xfrm>
                <a:off x="3059832" y="1479580"/>
                <a:ext cx="1874639" cy="15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CaixaDeTexto 21"/>
            <p:cNvSpPr txBox="1"/>
            <p:nvPr/>
          </p:nvSpPr>
          <p:spPr>
            <a:xfrm>
              <a:off x="3358839" y="1817356"/>
              <a:ext cx="6480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500" i="1" dirty="0">
                  <a:solidFill>
                    <a:schemeClr val="bg1">
                      <a:lumMod val="6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3168477" y="1670274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Gerenciamento de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conjuntos inteiros de 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projetos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de uma forma coordenada, o que frequentemente 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envolve o gerenciamento de programa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ou 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portfolio.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A coordenação das interdependências dentro 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de programas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e portfólios é uma questão central na gestão de 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múltiplos projetos.</a:t>
            </a: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CaixaDeTexto 25"/>
          <p:cNvSpPr txBox="1"/>
          <p:nvPr/>
        </p:nvSpPr>
        <p:spPr>
          <a:xfrm rot="16200000">
            <a:off x="6113802" y="3298195"/>
            <a:ext cx="5818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Fonte: The Project Management Office – A Quest for </a:t>
            </a:r>
            <a:r>
              <a:rPr lang="pt-BR" sz="1100" b="1" dirty="0" err="1" smtClean="0"/>
              <a:t>Understanding</a:t>
            </a:r>
            <a:r>
              <a:rPr lang="pt-BR" sz="1100" b="1" dirty="0" smtClean="0"/>
              <a:t> – </a:t>
            </a:r>
            <a:r>
              <a:rPr lang="pt-BR" sz="1100" b="1" dirty="0" err="1" smtClean="0"/>
              <a:t>Hobbs</a:t>
            </a:r>
            <a:r>
              <a:rPr lang="pt-BR" sz="1100" b="1" dirty="0" smtClean="0"/>
              <a:t> &amp; </a:t>
            </a:r>
            <a:r>
              <a:rPr lang="pt-BR" sz="1100" b="1" dirty="0" err="1" smtClean="0"/>
              <a:t>Aubry</a:t>
            </a:r>
            <a:r>
              <a:rPr lang="pt-BR" sz="1100" b="1" dirty="0" smtClean="0"/>
              <a:t>, 2010</a:t>
            </a:r>
            <a:endParaRPr lang="pt-BR" sz="11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0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3.bp.blogspot.com/-BQK4AwJGhho/T0oqokfzZ5I/AAAAAAAAAVU/o7FEtWT9i9Y/s1600/ALVO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4497" r="6898" b="10684"/>
          <a:stretch/>
        </p:blipFill>
        <p:spPr bwMode="auto">
          <a:xfrm rot="20749250">
            <a:off x="7595120" y="1740656"/>
            <a:ext cx="906072" cy="154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-BQK4AwJGhho/T0oqokfzZ5I/AAAAAAAAAVU/o7FEtWT9i9Y/s1600/ALVO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4497" r="6898" b="10684"/>
          <a:stretch/>
        </p:blipFill>
        <p:spPr bwMode="auto">
          <a:xfrm rot="20749250">
            <a:off x="6903487" y="3449981"/>
            <a:ext cx="1441874" cy="245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3.bp.blogspot.com/-BQK4AwJGhho/T0oqokfzZ5I/AAAAAAAAAVU/o7FEtWT9i9Y/s1600/ALVO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4497" r="6898" b="10684"/>
          <a:stretch/>
        </p:blipFill>
        <p:spPr bwMode="auto">
          <a:xfrm rot="20749250">
            <a:off x="6216013" y="362374"/>
            <a:ext cx="1053876" cy="179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letaneaeletrotecnica.com/wp-content/uploads/2013/10/setas-para-baix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57595">
            <a:off x="833661" y="2413453"/>
            <a:ext cx="4216196" cy="37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 rot="20210694">
            <a:off x="5608986" y="265577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AR BERKLEY" panose="02000000000000000000" pitchFamily="2" charset="0"/>
              </a:rPr>
              <a:t>Objetivos</a:t>
            </a:r>
            <a:endParaRPr lang="pt-BR" sz="4000" dirty="0">
              <a:solidFill>
                <a:srgbClr val="FF0000"/>
              </a:solidFill>
              <a:latin typeface="AR BERKLEY" panose="02000000000000000000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 rot="20329366">
            <a:off x="77970" y="4097529"/>
            <a:ext cx="2478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C00000"/>
                </a:solidFill>
                <a:latin typeface="AR BERKLEY" panose="02000000000000000000" pitchFamily="2" charset="0"/>
              </a:rPr>
              <a:t>Estratégias</a:t>
            </a:r>
            <a:endParaRPr lang="pt-BR" sz="4000" dirty="0">
              <a:solidFill>
                <a:srgbClr val="C00000"/>
              </a:solidFill>
              <a:latin typeface="AR BERKLEY" panose="02000000000000000000" pitchFamily="2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07504" y="116632"/>
            <a:ext cx="2241167" cy="1833855"/>
            <a:chOff x="217365" y="102722"/>
            <a:chExt cx="2241167" cy="1833855"/>
          </a:xfrm>
        </p:grpSpPr>
        <p:sp>
          <p:nvSpPr>
            <p:cNvPr id="15" name="Retângulo 14"/>
            <p:cNvSpPr/>
            <p:nvPr/>
          </p:nvSpPr>
          <p:spPr>
            <a:xfrm>
              <a:off x="227556" y="102722"/>
              <a:ext cx="2230976" cy="1833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13" y="138722"/>
              <a:ext cx="724530" cy="720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93" y="1027188"/>
              <a:ext cx="704250" cy="720000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" t="6854" r="54725" b="23738"/>
            <a:stretch/>
          </p:blipFill>
          <p:spPr>
            <a:xfrm>
              <a:off x="1401895" y="102722"/>
              <a:ext cx="792000" cy="79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900" b="52671"/>
            <a:stretch/>
          </p:blipFill>
          <p:spPr>
            <a:xfrm>
              <a:off x="1366733" y="1027869"/>
              <a:ext cx="829198" cy="79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CaixaDeTexto 13"/>
            <p:cNvSpPr txBox="1"/>
            <p:nvPr/>
          </p:nvSpPr>
          <p:spPr>
            <a:xfrm>
              <a:off x="231118" y="722261"/>
              <a:ext cx="93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Forças</a:t>
              </a:r>
              <a:endParaRPr lang="pt-BR" sz="1400" b="1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217365" y="1628800"/>
              <a:ext cx="93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Fraquezas</a:t>
              </a:r>
              <a:endParaRPr lang="pt-BR" sz="1400" b="1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1104132" y="722261"/>
              <a:ext cx="13543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Oportunidades</a:t>
              </a:r>
              <a:endParaRPr lang="pt-BR" sz="1400" b="1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331640" y="1628800"/>
              <a:ext cx="93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Ameaças</a:t>
              </a:r>
              <a:endParaRPr lang="pt-BR" sz="1400" b="1" dirty="0"/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331484" y="1848284"/>
            <a:ext cx="179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accent6">
                    <a:lumMod val="75000"/>
                  </a:schemeClr>
                </a:solidFill>
                <a:latin typeface="AR BERKLEY" panose="02000000000000000000" pitchFamily="2" charset="0"/>
              </a:rPr>
              <a:t>Cenário</a:t>
            </a:r>
            <a:endParaRPr lang="pt-BR" sz="4000" dirty="0">
              <a:solidFill>
                <a:schemeClr val="accent6">
                  <a:lumMod val="75000"/>
                </a:schemeClr>
              </a:solidFill>
              <a:latin typeface="AR BERKLEY" panose="02000000000000000000" pitchFamily="2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78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(serviços) mais Comuns nos </a:t>
            </a:r>
            <a:r>
              <a:rPr lang="pt-BR" dirty="0" err="1" smtClean="0"/>
              <a:t>PMOs</a:t>
            </a:r>
            <a:r>
              <a:rPr lang="pt-BR" dirty="0" smtClean="0"/>
              <a:t> por Grupo</a:t>
            </a:r>
            <a:endParaRPr lang="pt-BR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/>
          </p:nvPr>
        </p:nvGraphicFramePr>
        <p:xfrm>
          <a:off x="142875" y="4058264"/>
          <a:ext cx="8858250" cy="1747000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7669485"/>
                <a:gridCol w="1188765"/>
              </a:tblGrid>
              <a:tr h="6739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Função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% PMOs classificaram importante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•Gerenciar benefícios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•Participar no planejamento estratégico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49%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•Prover aconselhamento à alta gerência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•Prover mapeamento do relacionamento e do ambiente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</a:tbl>
          </a:graphicData>
        </a:graphic>
      </p:graphicFrame>
      <p:grpSp>
        <p:nvGrpSpPr>
          <p:cNvPr id="20" name="Grupo 19"/>
          <p:cNvGrpSpPr/>
          <p:nvPr/>
        </p:nvGrpSpPr>
        <p:grpSpPr>
          <a:xfrm>
            <a:off x="142875" y="1357313"/>
            <a:ext cx="2570496" cy="2230331"/>
            <a:chOff x="4131223" y="4384357"/>
            <a:chExt cx="2570496" cy="2230331"/>
          </a:xfrm>
        </p:grpSpPr>
        <p:grpSp>
          <p:nvGrpSpPr>
            <p:cNvPr id="21" name="Grupo 20"/>
            <p:cNvGrpSpPr/>
            <p:nvPr/>
          </p:nvGrpSpPr>
          <p:grpSpPr>
            <a:xfrm>
              <a:off x="4752492" y="4384357"/>
              <a:ext cx="1949227" cy="2230331"/>
              <a:chOff x="4139952" y="4149256"/>
              <a:chExt cx="1949227" cy="2230331"/>
            </a:xfrm>
          </p:grpSpPr>
          <p:sp>
            <p:nvSpPr>
              <p:cNvPr id="23" name="CaixaDeTexto 22"/>
              <p:cNvSpPr txBox="1"/>
              <p:nvPr/>
            </p:nvSpPr>
            <p:spPr>
              <a:xfrm>
                <a:off x="4139952" y="5733256"/>
                <a:ext cx="19492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Gerenciamento estratégico</a:t>
                </a:r>
                <a:endParaRPr lang="pt-BR" b="1" dirty="0"/>
              </a:p>
            </p:txBody>
          </p:sp>
          <p:pic>
            <p:nvPicPr>
              <p:cNvPr id="24" name="Picture 10" descr="http://www.join-br.com/uploads/widget/image/341/029/34102909/Nova_Imagem__10_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7" t="8962" r="5060" b="8078"/>
              <a:stretch/>
            </p:blipFill>
            <p:spPr bwMode="auto">
              <a:xfrm>
                <a:off x="4161712" y="4149256"/>
                <a:ext cx="1905707" cy="15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CaixaDeTexto 21"/>
            <p:cNvSpPr txBox="1"/>
            <p:nvPr/>
          </p:nvSpPr>
          <p:spPr>
            <a:xfrm>
              <a:off x="4131223" y="4661276"/>
              <a:ext cx="6480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500" i="1" dirty="0">
                  <a:solidFill>
                    <a:schemeClr val="bg1">
                      <a:lumMod val="6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3168477" y="1733814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Envolvimento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com as questões de alinhamento estratégico para tornar-se mais estreitamente ligada à 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alta gerência.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Esta é uma tendência 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atual no gerenciamento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de projetos em geral e para 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os </a:t>
            </a:r>
            <a:r>
              <a:rPr lang="pt-BR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PMOs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em particular.</a:t>
            </a:r>
          </a:p>
        </p:txBody>
      </p:sp>
      <p:sp>
        <p:nvSpPr>
          <p:cNvPr id="26" name="CaixaDeTexto 25"/>
          <p:cNvSpPr txBox="1"/>
          <p:nvPr/>
        </p:nvSpPr>
        <p:spPr>
          <a:xfrm rot="16200000">
            <a:off x="6113802" y="3298195"/>
            <a:ext cx="5818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Fonte: The Project Management Office – A Quest for </a:t>
            </a:r>
            <a:r>
              <a:rPr lang="pt-BR" sz="1100" b="1" dirty="0" err="1" smtClean="0"/>
              <a:t>Understanding</a:t>
            </a:r>
            <a:r>
              <a:rPr lang="pt-BR" sz="1100" b="1" dirty="0" smtClean="0"/>
              <a:t> – </a:t>
            </a:r>
            <a:r>
              <a:rPr lang="pt-BR" sz="1100" b="1" dirty="0" err="1" smtClean="0"/>
              <a:t>Hobbs</a:t>
            </a:r>
            <a:r>
              <a:rPr lang="pt-BR" sz="1100" b="1" dirty="0" smtClean="0"/>
              <a:t> &amp; </a:t>
            </a:r>
            <a:r>
              <a:rPr lang="pt-BR" sz="1100" b="1" dirty="0" err="1" smtClean="0"/>
              <a:t>Aubry</a:t>
            </a:r>
            <a:r>
              <a:rPr lang="pt-BR" sz="1100" b="1" dirty="0" smtClean="0"/>
              <a:t>, 2010</a:t>
            </a:r>
            <a:endParaRPr lang="pt-BR" sz="11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3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(serviços) mais Comuns nos </a:t>
            </a:r>
            <a:r>
              <a:rPr lang="pt-BR" dirty="0" err="1" smtClean="0"/>
              <a:t>PMOs</a:t>
            </a:r>
            <a:r>
              <a:rPr lang="pt-BR" dirty="0" smtClean="0"/>
              <a:t> por Grupo</a:t>
            </a:r>
            <a:endParaRPr lang="pt-BR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/>
          </p:nvPr>
        </p:nvGraphicFramePr>
        <p:xfrm>
          <a:off x="142875" y="3770560"/>
          <a:ext cx="8858250" cy="2250728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7741493"/>
                <a:gridCol w="1116757"/>
              </a:tblGrid>
              <a:tr h="6739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Função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% PMOs classificaram importante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•Conduzir auditorias de projetos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•Conduzir revisões pós-projeto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•Gerenciar arquivos de documentação de projetos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•Implementar e gerenciar banco de dados de lições aprendidas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34%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•Implementar e gerenciar banco de dados de riscos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29%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•Monitorar e controlar o desempenho do PMO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</a:tbl>
          </a:graphicData>
        </a:graphic>
      </p:graphicFrame>
      <p:grpSp>
        <p:nvGrpSpPr>
          <p:cNvPr id="20" name="Grupo 19"/>
          <p:cNvGrpSpPr/>
          <p:nvPr/>
        </p:nvGrpSpPr>
        <p:grpSpPr>
          <a:xfrm>
            <a:off x="142875" y="1357313"/>
            <a:ext cx="2456645" cy="2230331"/>
            <a:chOff x="6383616" y="2605239"/>
            <a:chExt cx="2456645" cy="2230331"/>
          </a:xfrm>
        </p:grpSpPr>
        <p:grpSp>
          <p:nvGrpSpPr>
            <p:cNvPr id="21" name="Grupo 20"/>
            <p:cNvGrpSpPr/>
            <p:nvPr/>
          </p:nvGrpSpPr>
          <p:grpSpPr>
            <a:xfrm>
              <a:off x="6891034" y="2605239"/>
              <a:ext cx="1949227" cy="2230331"/>
              <a:chOff x="6333069" y="1298237"/>
              <a:chExt cx="1949227" cy="2230331"/>
            </a:xfrm>
          </p:grpSpPr>
          <p:sp>
            <p:nvSpPr>
              <p:cNvPr id="23" name="CaixaDeTexto 22"/>
              <p:cNvSpPr txBox="1"/>
              <p:nvPr/>
            </p:nvSpPr>
            <p:spPr>
              <a:xfrm>
                <a:off x="6333069" y="2882237"/>
                <a:ext cx="19492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Aprendizagem organizacional</a:t>
                </a:r>
                <a:endParaRPr lang="pt-BR" b="1" dirty="0"/>
              </a:p>
            </p:txBody>
          </p:sp>
          <p:pic>
            <p:nvPicPr>
              <p:cNvPr id="24" name="Picture 12" descr="http://2.bp.blogspot.com/-ig91VFx9BOI/UxCKQ9NKNgI/AAAAAAAANCU/B5lKLbyLvdk/s1600/1.-Consultoria-Organizacional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1966" y="1298237"/>
                <a:ext cx="1911433" cy="15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CaixaDeTexto 21"/>
            <p:cNvSpPr txBox="1"/>
            <p:nvPr/>
          </p:nvSpPr>
          <p:spPr>
            <a:xfrm>
              <a:off x="6383616" y="2898366"/>
              <a:ext cx="6480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500" i="1" dirty="0">
                  <a:solidFill>
                    <a:schemeClr val="bg1">
                      <a:lumMod val="6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3168477" y="2149313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Funções realizadas pelos </a:t>
            </a:r>
            <a:r>
              <a:rPr lang="pt-BR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PMOs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 fortemente relacionadas com o aprendizado organizacional.</a:t>
            </a: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CaixaDeTexto 25"/>
          <p:cNvSpPr txBox="1"/>
          <p:nvPr/>
        </p:nvSpPr>
        <p:spPr>
          <a:xfrm rot="16200000">
            <a:off x="6113802" y="3298195"/>
            <a:ext cx="5818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Fonte: The Project Management Office – A Quest for </a:t>
            </a:r>
            <a:r>
              <a:rPr lang="pt-BR" sz="1100" b="1" dirty="0" err="1" smtClean="0"/>
              <a:t>Understanding</a:t>
            </a:r>
            <a:r>
              <a:rPr lang="pt-BR" sz="1100" b="1" dirty="0" smtClean="0"/>
              <a:t> – </a:t>
            </a:r>
            <a:r>
              <a:rPr lang="pt-BR" sz="1100" b="1" dirty="0" err="1" smtClean="0"/>
              <a:t>Hobbs</a:t>
            </a:r>
            <a:r>
              <a:rPr lang="pt-BR" sz="1100" b="1" dirty="0" smtClean="0"/>
              <a:t> &amp; </a:t>
            </a:r>
            <a:r>
              <a:rPr lang="pt-BR" sz="1100" b="1" dirty="0" err="1" smtClean="0"/>
              <a:t>Aubry</a:t>
            </a:r>
            <a:r>
              <a:rPr lang="pt-BR" sz="1100" b="1" dirty="0" smtClean="0"/>
              <a:t>, 2010</a:t>
            </a:r>
            <a:endParaRPr lang="pt-BR" sz="11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2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(serviços) mais Comuns nos </a:t>
            </a:r>
            <a:r>
              <a:rPr lang="pt-BR" dirty="0" err="1" smtClean="0"/>
              <a:t>PMOs</a:t>
            </a:r>
            <a:r>
              <a:rPr lang="pt-BR" dirty="0" smtClean="0"/>
              <a:t> (sem Grupo)</a:t>
            </a:r>
            <a:endParaRPr lang="pt-BR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/>
          </p:nvPr>
        </p:nvGraphicFramePr>
        <p:xfrm>
          <a:off x="142875" y="3590048"/>
          <a:ext cx="8858250" cy="1495136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7669485"/>
                <a:gridCol w="1188765"/>
              </a:tblGrid>
              <a:tr h="6739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Função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% PMOs classificaram importante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•Executar tarefas especializadas para os Gerentes de Projetos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42%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•Prover interface entre administração/gerenciamento e cliente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  <a:tr h="2246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•Recrutamento, seleção, avaliação e definição de salários para os gerentes de projetos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856" marR="8024" marT="8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22%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/>
                </a:tc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655676" y="1844824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Funções não incluídas nos grupos anteriores não por não ser importantes, mas porque nem estatisticamente nem conceitualmente estão relacionadas com estes grupos.</a:t>
            </a: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CaixaDeTexto 20"/>
          <p:cNvSpPr txBox="1"/>
          <p:nvPr/>
        </p:nvSpPr>
        <p:spPr>
          <a:xfrm rot="16200000">
            <a:off x="6113802" y="3298195"/>
            <a:ext cx="5818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Fonte: The Project Management Office – A Quest for </a:t>
            </a:r>
            <a:r>
              <a:rPr lang="pt-BR" sz="1100" b="1" dirty="0" err="1" smtClean="0"/>
              <a:t>Understanding</a:t>
            </a:r>
            <a:r>
              <a:rPr lang="pt-BR" sz="1100" b="1" dirty="0" smtClean="0"/>
              <a:t> – </a:t>
            </a:r>
            <a:r>
              <a:rPr lang="pt-BR" sz="1100" b="1" dirty="0" err="1" smtClean="0"/>
              <a:t>Hobbs</a:t>
            </a:r>
            <a:r>
              <a:rPr lang="pt-BR" sz="1100" b="1" dirty="0" smtClean="0"/>
              <a:t> &amp; </a:t>
            </a:r>
            <a:r>
              <a:rPr lang="pt-BR" sz="1100" b="1" dirty="0" err="1" smtClean="0"/>
              <a:t>Aubry</a:t>
            </a:r>
            <a:r>
              <a:rPr lang="pt-BR" sz="1100" b="1" dirty="0" smtClean="0"/>
              <a:t>, 2010</a:t>
            </a:r>
            <a:endParaRPr lang="pt-BR" sz="11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4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scritoriodeprojetos.com.br/Data/Sites/1/userfiles/1242/pmo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" t="8774" r="8917"/>
          <a:stretch/>
        </p:blipFill>
        <p:spPr bwMode="auto">
          <a:xfrm>
            <a:off x="755576" y="1772816"/>
            <a:ext cx="76328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(serviços) mais Comuns nos </a:t>
            </a:r>
            <a:r>
              <a:rPr lang="pt-BR" dirty="0" err="1" smtClean="0"/>
              <a:t>PMOs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000" dirty="0" smtClean="0"/>
              <a:t>(em ordem de classificação de importância conferida pelos </a:t>
            </a:r>
            <a:r>
              <a:rPr lang="pt-BR" sz="2000" dirty="0" err="1" smtClean="0"/>
              <a:t>PMOs</a:t>
            </a:r>
            <a:r>
              <a:rPr lang="pt-BR" sz="2000" dirty="0" smtClean="0"/>
              <a:t>)</a:t>
            </a:r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42875" y="1791813"/>
          <a:ext cx="8858249" cy="4229475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7741493"/>
                <a:gridCol w="1116756"/>
              </a:tblGrid>
              <a:tr h="4714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Função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% PMOs classificaram importante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/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•Informar o status dos projetos para a Alta Gerência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83%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•Desenvolver e implementar a metodologia de Gerenciamento de Projetos padrão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76%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•Desenvolver as competências do pessoal, incluindo treinamento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65%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•Monitorar e controlar o desempenho de projetos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65%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•Implementar e operar sistemas de informação dos projetos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60%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•Prover aconselhamento à alta gerência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60%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•Coordenar entre projetos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59%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•Desenvolver e manter um quadro estratégico de projetos (</a:t>
                      </a:r>
                      <a:r>
                        <a:rPr lang="pt-BR" sz="1600" b="1" u="none" strike="noStrike" dirty="0" err="1">
                          <a:effectLst/>
                        </a:rPr>
                        <a:t>project</a:t>
                      </a:r>
                      <a:r>
                        <a:rPr lang="pt-BR" sz="1600" b="1" u="none" strike="noStrike" dirty="0">
                          <a:effectLst/>
                        </a:rPr>
                        <a:t> </a:t>
                      </a:r>
                      <a:r>
                        <a:rPr lang="pt-BR" sz="1600" b="1" u="none" strike="noStrike" dirty="0" err="1">
                          <a:effectLst/>
                        </a:rPr>
                        <a:t>scoreboard</a:t>
                      </a:r>
                      <a:r>
                        <a:rPr lang="pt-BR" sz="1600" b="1" u="none" strike="noStrike" dirty="0">
                          <a:effectLst/>
                        </a:rPr>
                        <a:t>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58%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•Promover o gerenciamento de projetos na organização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55%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•Monitorar e controlar o desempenho do PMO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50%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•Gerenciar um ou mais portfolios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49%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•Participar no planejamento estratégico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49%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•Prover </a:t>
                      </a:r>
                      <a:r>
                        <a:rPr lang="pt-BR" sz="1600" b="1" u="none" strike="noStrike" dirty="0" err="1">
                          <a:effectLst/>
                        </a:rPr>
                        <a:t>mentoring</a:t>
                      </a:r>
                      <a:r>
                        <a:rPr lang="pt-BR" sz="1600" b="1" u="none" strike="noStrike" dirty="0">
                          <a:effectLst/>
                        </a:rPr>
                        <a:t> para os Gerentes de Projetos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49%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•Gerenciar arquivos de documentação de projetos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48%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 rot="16200000">
            <a:off x="6113802" y="3298195"/>
            <a:ext cx="5818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Fonte: The Project Management Office – A Quest for </a:t>
            </a:r>
            <a:r>
              <a:rPr lang="pt-BR" sz="1100" b="1" dirty="0" err="1" smtClean="0"/>
              <a:t>Understanding</a:t>
            </a:r>
            <a:r>
              <a:rPr lang="pt-BR" sz="1100" b="1" dirty="0" smtClean="0"/>
              <a:t> – </a:t>
            </a:r>
            <a:r>
              <a:rPr lang="pt-BR" sz="1100" b="1" dirty="0" err="1" smtClean="0"/>
              <a:t>Hobbs</a:t>
            </a:r>
            <a:r>
              <a:rPr lang="pt-BR" sz="1100" b="1" dirty="0" smtClean="0"/>
              <a:t> &amp; </a:t>
            </a:r>
            <a:r>
              <a:rPr lang="pt-BR" sz="1100" b="1" dirty="0" err="1" smtClean="0"/>
              <a:t>Aubry</a:t>
            </a:r>
            <a:r>
              <a:rPr lang="pt-BR" sz="1100" b="1" dirty="0" smtClean="0"/>
              <a:t>, 2010</a:t>
            </a:r>
            <a:endParaRPr lang="pt-BR" sz="1100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scritoriodeprojetos.com.br/Data/Sites/1/userfiles/1242/pmo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" t="8774" r="8917"/>
          <a:stretch/>
        </p:blipFill>
        <p:spPr bwMode="auto">
          <a:xfrm>
            <a:off x="755576" y="1844824"/>
            <a:ext cx="76328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(serviços) mais Comuns nos </a:t>
            </a:r>
            <a:r>
              <a:rPr lang="pt-BR" dirty="0" err="1" smtClean="0"/>
              <a:t>PMOs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000" dirty="0" smtClean="0"/>
              <a:t>(em ordem de classificação de importância conferida pelos </a:t>
            </a:r>
            <a:r>
              <a:rPr lang="pt-BR" sz="2000" dirty="0" err="1" smtClean="0"/>
              <a:t>PMOs</a:t>
            </a:r>
            <a:r>
              <a:rPr lang="pt-BR" sz="2000" dirty="0" smtClean="0"/>
              <a:t>)</a:t>
            </a:r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42875" y="1797426"/>
          <a:ext cx="8858249" cy="4223862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7669485"/>
                <a:gridCol w="1188764"/>
              </a:tblGrid>
              <a:tr h="4714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Função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% PMOs classificaram importante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/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•Gerenciar um ou mais programas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48%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>
                          <a:effectLst/>
                        </a:rPr>
                        <a:t>•Identificar, selecionar e priorizar novos projetos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48%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>
                          <a:effectLst/>
                        </a:rPr>
                        <a:t>•Conduzir auditorias de projetos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45%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>
                          <a:effectLst/>
                        </a:rPr>
                        <a:t>•Prover interface entre administração/gerenciamento e cliente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45%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>
                          <a:effectLst/>
                        </a:rPr>
                        <a:t>•Executar tarefas especializadas para os Gerentes de Projetos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42%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>
                          <a:effectLst/>
                        </a:rPr>
                        <a:t>•Prover um conjunto de ferramentas para o Gerenciamento de Projetos sem um esforço de padronização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42%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>
                          <a:effectLst/>
                        </a:rPr>
                        <a:t>•Alocar recursos entre projetos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40%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>
                          <a:effectLst/>
                        </a:rPr>
                        <a:t>•Conduzir revisões pós-projeto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38%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>
                          <a:effectLst/>
                        </a:rPr>
                        <a:t>•Implementar e gerenciar banco de dados de lições aprendidas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34%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>
                          <a:effectLst/>
                        </a:rPr>
                        <a:t>•Implementar e gerenciar banco de dados de riscos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29%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>
                          <a:effectLst/>
                        </a:rPr>
                        <a:t>•Gerenciar benefícios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28%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>
                          <a:effectLst/>
                        </a:rPr>
                        <a:t>•Prover mapeamento do relacionamento e do ambiente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25%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  <a:tr h="15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>
                          <a:effectLst/>
                        </a:rPr>
                        <a:t>•Recrutamento, seleção, avaliação e definição de salários para os gerentes de projetos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66" marR="5613" marT="56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22%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3" marR="5613" marT="5613" marB="0" anchor="b">
                    <a:noFill/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 rot="16200000">
            <a:off x="6113802" y="3298195"/>
            <a:ext cx="5818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Fonte: The Project Management Office – A Quest for </a:t>
            </a:r>
            <a:r>
              <a:rPr lang="pt-BR" sz="1100" b="1" dirty="0" err="1" smtClean="0"/>
              <a:t>Understanding</a:t>
            </a:r>
            <a:r>
              <a:rPr lang="pt-BR" sz="1100" b="1" dirty="0" smtClean="0"/>
              <a:t> – </a:t>
            </a:r>
            <a:r>
              <a:rPr lang="pt-BR" sz="1100" b="1" dirty="0" err="1" smtClean="0"/>
              <a:t>Hobbs</a:t>
            </a:r>
            <a:r>
              <a:rPr lang="pt-BR" sz="1100" b="1" dirty="0" smtClean="0"/>
              <a:t> &amp; </a:t>
            </a:r>
            <a:r>
              <a:rPr lang="pt-BR" sz="1100" b="1" dirty="0" err="1" smtClean="0"/>
              <a:t>Aubry</a:t>
            </a:r>
            <a:r>
              <a:rPr lang="pt-BR" sz="1100" b="1" dirty="0" smtClean="0"/>
              <a:t>, 2010</a:t>
            </a:r>
            <a:endParaRPr lang="pt-BR" sz="1100" b="1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3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Funções desempenhadas pelo PMO</a:t>
            </a:r>
            <a:br>
              <a:rPr lang="pt-BR" smtClean="0"/>
            </a:br>
            <a:r>
              <a:rPr lang="pt-BR" smtClean="0"/>
              <a:t>(12 mais citadas)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/>
          </p:nvPr>
        </p:nvGraphicFramePr>
        <p:xfrm>
          <a:off x="0" y="994410"/>
          <a:ext cx="9144000" cy="531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 rot="16200000">
            <a:off x="6588695" y="3298195"/>
            <a:ext cx="4869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Fonte: PMSurvey.org – Brasil - 2014</a:t>
            </a:r>
            <a:endParaRPr lang="pt-BR" sz="11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8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/>
          <p:cNvSpPr txBox="1"/>
          <p:nvPr/>
        </p:nvSpPr>
        <p:spPr>
          <a:xfrm>
            <a:off x="1117908" y="440802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Biblioteca de modelos e/ou formulários</a:t>
            </a:r>
            <a:endParaRPr lang="pt-BR" sz="1200" b="1" dirty="0"/>
          </a:p>
        </p:txBody>
      </p:sp>
      <p:pic>
        <p:nvPicPr>
          <p:cNvPr id="2066" name="Picture 18" descr="http://www.mp.ap.gov.br/virtualizacao/wp-content/uploads/2009/09/BPM-Recurs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5623" y="2823200"/>
            <a:ext cx="3246897" cy="2492896"/>
          </a:xfrm>
          <a:prstGeom prst="rect">
            <a:avLst/>
          </a:prstGeom>
          <a:noFill/>
        </p:spPr>
      </p:pic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1982004" y="1525960"/>
            <a:ext cx="1352550" cy="144016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1400" b="1" dirty="0" err="1" smtClean="0"/>
              <a:t>Template</a:t>
            </a:r>
            <a:r>
              <a:rPr lang="pt-BR" sz="1400" b="1" dirty="0" smtClean="0"/>
              <a:t> 99</a:t>
            </a:r>
            <a:endParaRPr lang="pt-BR" b="1" dirty="0" smtClean="0"/>
          </a:p>
        </p:txBody>
      </p:sp>
      <p:sp>
        <p:nvSpPr>
          <p:cNvPr id="18" name="Document"/>
          <p:cNvSpPr>
            <a:spLocks noEditPoints="1" noChangeArrowheads="1"/>
          </p:cNvSpPr>
          <p:nvPr/>
        </p:nvSpPr>
        <p:spPr bwMode="auto">
          <a:xfrm>
            <a:off x="1781582" y="1823542"/>
            <a:ext cx="1352550" cy="144016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1400" b="1" dirty="0" err="1" smtClean="0"/>
              <a:t>Template</a:t>
            </a:r>
            <a:r>
              <a:rPr lang="pt-BR" sz="1400" b="1" dirty="0" smtClean="0"/>
              <a:t> ...</a:t>
            </a:r>
            <a:endParaRPr lang="pt-BR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Metodologias de Gerenciamento de Projetos</a:t>
            </a:r>
            <a:endParaRPr lang="pt-BR" dirty="0"/>
          </a:p>
        </p:txBody>
      </p:sp>
      <p:sp>
        <p:nvSpPr>
          <p:cNvPr id="15" name="Document"/>
          <p:cNvSpPr>
            <a:spLocks noEditPoints="1" noChangeArrowheads="1"/>
          </p:cNvSpPr>
          <p:nvPr/>
        </p:nvSpPr>
        <p:spPr bwMode="auto">
          <a:xfrm>
            <a:off x="1621964" y="2183582"/>
            <a:ext cx="1352550" cy="144016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1400" b="1" dirty="0" err="1" smtClean="0"/>
              <a:t>Template</a:t>
            </a:r>
            <a:r>
              <a:rPr lang="pt-BR" sz="1400" b="1" dirty="0" smtClean="0"/>
              <a:t> 3</a:t>
            </a:r>
            <a:endParaRPr lang="pt-BR" b="1" dirty="0" smtClean="0"/>
          </a:p>
        </p:txBody>
      </p:sp>
      <p:sp>
        <p:nvSpPr>
          <p:cNvPr id="16" name="Document"/>
          <p:cNvSpPr>
            <a:spLocks noEditPoints="1" noChangeArrowheads="1"/>
          </p:cNvSpPr>
          <p:nvPr/>
        </p:nvSpPr>
        <p:spPr bwMode="auto">
          <a:xfrm>
            <a:off x="1405940" y="2543622"/>
            <a:ext cx="1352550" cy="144016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1400" b="1" dirty="0" err="1" smtClean="0"/>
              <a:t>Template</a:t>
            </a:r>
            <a:r>
              <a:rPr lang="pt-BR" sz="1400" b="1" dirty="0" smtClean="0"/>
              <a:t> 2</a:t>
            </a:r>
            <a:endParaRPr lang="pt-BR" b="1" dirty="0" smtClean="0"/>
          </a:p>
        </p:txBody>
      </p:sp>
      <p:sp>
        <p:nvSpPr>
          <p:cNvPr id="17" name="Document"/>
          <p:cNvSpPr>
            <a:spLocks noEditPoints="1" noChangeArrowheads="1"/>
          </p:cNvSpPr>
          <p:nvPr/>
        </p:nvSpPr>
        <p:spPr bwMode="auto">
          <a:xfrm>
            <a:off x="1189916" y="2903662"/>
            <a:ext cx="1352550" cy="144016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1400" b="1" dirty="0" err="1" smtClean="0"/>
              <a:t>Template</a:t>
            </a:r>
            <a:r>
              <a:rPr lang="pt-BR" sz="1400" b="1" dirty="0" smtClean="0"/>
              <a:t> 1</a:t>
            </a:r>
            <a:endParaRPr lang="pt-BR" b="1" dirty="0" smtClean="0"/>
          </a:p>
        </p:txBody>
      </p:sp>
      <p:pic>
        <p:nvPicPr>
          <p:cNvPr id="2064" name="Picture 16" descr="http://2.bp.blogspot.com/_uiVDIgVcE-o/TEjvjLT7ppI/AAAAAAAAAEk/0EwK-e-C2sQ/Process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496" y="1283648"/>
            <a:ext cx="2647237" cy="2408987"/>
          </a:xfrm>
          <a:prstGeom prst="rect">
            <a:avLst/>
          </a:prstGeom>
          <a:noFill/>
        </p:spPr>
      </p:pic>
      <p:pic>
        <p:nvPicPr>
          <p:cNvPr id="23" name="Picture 10" descr="http://3.bp.blogspot.com/_t5xpIntTFIo/TG7R0ZJppdI/AAAAAAAAABQ/iOHGbRJIJrc/s1600/sim-nao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514740" y="5145952"/>
            <a:ext cx="192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CaixaDeTexto 24"/>
          <p:cNvSpPr txBox="1"/>
          <p:nvPr/>
        </p:nvSpPr>
        <p:spPr>
          <a:xfrm>
            <a:off x="6814532" y="1177350"/>
            <a:ext cx="2101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Políticas</a:t>
            </a:r>
          </a:p>
          <a:p>
            <a:pPr>
              <a:buFont typeface="Arial" pitchFamily="34" charset="0"/>
              <a:buChar char="•"/>
            </a:pPr>
            <a:r>
              <a:rPr lang="pt-BR" b="1" dirty="0"/>
              <a:t>Processos / Procedimentos de gerenciamento</a:t>
            </a:r>
          </a:p>
          <a:p>
            <a:pPr>
              <a:buFont typeface="Arial" pitchFamily="34" charset="0"/>
              <a:buChar char="•"/>
            </a:pPr>
            <a:r>
              <a:rPr lang="pt-BR" b="1" dirty="0"/>
              <a:t>Modelos / </a:t>
            </a:r>
            <a:r>
              <a:rPr lang="pt-BR" b="1" dirty="0" smtClean="0"/>
              <a:t>formulários</a:t>
            </a:r>
          </a:p>
        </p:txBody>
      </p:sp>
      <p:pic>
        <p:nvPicPr>
          <p:cNvPr id="27" name="Picture 2" descr="http://3.bp.blogspot.com/_t5xpIntTFIo/TG7R0ZJppdI/AAAAAAAAABQ/iOHGbRJIJrc/s1600/sim-nao.jpg"/>
          <p:cNvPicPr>
            <a:picLocks noChangeAspect="1" noChangeArrowheads="1"/>
          </p:cNvPicPr>
          <p:nvPr/>
        </p:nvPicPr>
        <p:blipFill>
          <a:blip r:embed="rId4" cstate="print"/>
          <a:srcRect l="51029"/>
          <a:stretch>
            <a:fillRect/>
          </a:stretch>
        </p:blipFill>
        <p:spPr bwMode="auto">
          <a:xfrm>
            <a:off x="2494505" y="5145952"/>
            <a:ext cx="940235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9" name="Conector reto 28"/>
          <p:cNvCxnSpPr/>
          <p:nvPr/>
        </p:nvCxnSpPr>
        <p:spPr>
          <a:xfrm>
            <a:off x="3554730" y="1124744"/>
            <a:ext cx="9158" cy="557784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Picture 10" descr="http://3.bp.blogspot.com/_t5xpIntTFIo/TG7R0ZJppdI/AAAAAAAAABQ/iOHGbRJIJrc/s1600/sim-nao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086550" y="5145952"/>
            <a:ext cx="192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12" descr="http://3.bp.blogspot.com/_t5xpIntTFIo/TG7R0ZJppdI/AAAAAAAAABQ/iOHGbRJIJrc/s1600/sim-nao.jpg"/>
          <p:cNvPicPr>
            <a:picLocks noChangeAspect="1" noChangeArrowheads="1"/>
          </p:cNvPicPr>
          <p:nvPr/>
        </p:nvPicPr>
        <p:blipFill>
          <a:blip r:embed="rId4" cstate="print"/>
          <a:srcRect r="48971"/>
          <a:stretch>
            <a:fillRect/>
          </a:stretch>
        </p:blipFill>
        <p:spPr bwMode="auto">
          <a:xfrm>
            <a:off x="5086550" y="5145952"/>
            <a:ext cx="979765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3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Valor do PMO para a Empresa</a:t>
            </a:r>
            <a:endParaRPr lang="pt-BR" dirty="0" smtClean="0"/>
          </a:p>
        </p:txBody>
      </p:sp>
      <p:pic>
        <p:nvPicPr>
          <p:cNvPr id="880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82080"/>
            <a:ext cx="83058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 rot="16200000">
            <a:off x="6113802" y="3298195"/>
            <a:ext cx="5818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Fonte: </a:t>
            </a:r>
            <a:r>
              <a:rPr lang="pt-BR" sz="1100" b="1" dirty="0" err="1" smtClean="0"/>
              <a:t>Gonzales</a:t>
            </a:r>
            <a:r>
              <a:rPr lang="pt-BR" sz="1100" b="1" dirty="0" smtClean="0"/>
              <a:t> &amp; Rodrigues, 2002</a:t>
            </a:r>
            <a:endParaRPr lang="pt-BR" sz="11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5583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Nível de maturidade dos </a:t>
            </a:r>
            <a:r>
              <a:rPr lang="pt-BR" dirty="0" err="1" smtClean="0"/>
              <a:t>PMOs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/>
          </p:nvPr>
        </p:nvGraphicFramePr>
        <p:xfrm>
          <a:off x="0" y="994410"/>
          <a:ext cx="9144000" cy="445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 rot="16200000">
            <a:off x="6588695" y="3298195"/>
            <a:ext cx="4869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Fonte: PMSurvey.org – Brasil - 2014</a:t>
            </a:r>
            <a:endParaRPr lang="pt-BR" sz="11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2875" y="5211777"/>
            <a:ext cx="8858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Nível 1 = PMO informal com profissionais com interesse em GP. Eventualmente presta apoio no planejamento.</a:t>
            </a:r>
          </a:p>
          <a:p>
            <a:r>
              <a:rPr lang="pt-BR" sz="1400" b="1" dirty="0" smtClean="0"/>
              <a:t>Nível 2 = PMO reconhecido como responsável por padrões de GP. Apoia projetos quando solicitado.</a:t>
            </a:r>
          </a:p>
          <a:p>
            <a:r>
              <a:rPr lang="pt-BR" sz="1400" b="1" dirty="0" smtClean="0"/>
              <a:t>Nível 3 = PMO considerado referência em metodologia e a apoio a projetos. Ponto focal de informação para a alta administração.</a:t>
            </a:r>
          </a:p>
          <a:p>
            <a:r>
              <a:rPr lang="pt-BR" sz="1400" b="1" dirty="0" smtClean="0"/>
              <a:t>Nível 4 = PMO apoia a gestão do portfolio. É referência para a alta administração para tomada de decisão.</a:t>
            </a:r>
            <a:endParaRPr lang="pt-BR" sz="1400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3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8" descr="http://www.mp.ap.gov.br/virtualizacao/wp-content/uploads/2009/09/BPM-Recurso1.png"/>
          <p:cNvPicPr>
            <a:picLocks noChangeAspect="1" noChangeArrowheads="1"/>
          </p:cNvPicPr>
          <p:nvPr/>
        </p:nvPicPr>
        <p:blipFill rotWithShape="1">
          <a:blip r:embed="rId3" cstate="print"/>
          <a:srcRect b="11270"/>
          <a:stretch/>
        </p:blipFill>
        <p:spPr bwMode="auto">
          <a:xfrm>
            <a:off x="6142855" y="4148101"/>
            <a:ext cx="2749625" cy="187318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organização realmente tem um PMO?</a:t>
            </a:r>
            <a:endParaRPr lang="pt-BR" dirty="0"/>
          </a:p>
        </p:txBody>
      </p:sp>
      <p:pic>
        <p:nvPicPr>
          <p:cNvPr id="23" name="Picture 10" descr="http://3.bp.blogspot.com/_t5xpIntTFIo/TG7R0ZJppdI/AAAAAAAAABQ/iOHGbRJIJrc/s1600/sim-nao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777630" y="4941328"/>
            <a:ext cx="192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http://3.bp.blogspot.com/_t5xpIntTFIo/TG7R0ZJppdI/AAAAAAAAABQ/iOHGbRJIJrc/s1600/sim-nao.jpg"/>
          <p:cNvPicPr>
            <a:picLocks noChangeAspect="1" noChangeArrowheads="1"/>
          </p:cNvPicPr>
          <p:nvPr/>
        </p:nvPicPr>
        <p:blipFill>
          <a:blip r:embed="rId4" cstate="print"/>
          <a:srcRect l="51029"/>
          <a:stretch>
            <a:fillRect/>
          </a:stretch>
        </p:blipFill>
        <p:spPr bwMode="auto">
          <a:xfrm>
            <a:off x="2757395" y="4941328"/>
            <a:ext cx="940235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9" name="Conector reto 28"/>
          <p:cNvCxnSpPr/>
          <p:nvPr/>
        </p:nvCxnSpPr>
        <p:spPr>
          <a:xfrm>
            <a:off x="4343400" y="1325880"/>
            <a:ext cx="12576" cy="553212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Picture 10" descr="http://3.bp.blogspot.com/_t5xpIntTFIo/TG7R0ZJppdI/AAAAAAAAABQ/iOHGbRJIJrc/s1600/sim-nao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269430" y="4941328"/>
            <a:ext cx="192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12" descr="http://3.bp.blogspot.com/_t5xpIntTFIo/TG7R0ZJppdI/AAAAAAAAABQ/iOHGbRJIJrc/s1600/sim-nao.jpg"/>
          <p:cNvPicPr>
            <a:picLocks noChangeAspect="1" noChangeArrowheads="1"/>
          </p:cNvPicPr>
          <p:nvPr/>
        </p:nvPicPr>
        <p:blipFill>
          <a:blip r:embed="rId4" cstate="print"/>
          <a:srcRect r="48971"/>
          <a:stretch>
            <a:fillRect/>
          </a:stretch>
        </p:blipFill>
        <p:spPr bwMode="auto">
          <a:xfrm>
            <a:off x="5269430" y="4941328"/>
            <a:ext cx="979765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1" name="Diagrama 20"/>
          <p:cNvGraphicFramePr/>
          <p:nvPr/>
        </p:nvGraphicFramePr>
        <p:xfrm>
          <a:off x="262890" y="1340768"/>
          <a:ext cx="468052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2" name="Picture 4" descr="http://www.lojasmm.com/Imagens/produtos/66/11-38166/11-38166_Ampliad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92" t="1766" r="24055"/>
          <a:stretch>
            <a:fillRect/>
          </a:stretch>
        </p:blipFill>
        <p:spPr bwMode="auto">
          <a:xfrm>
            <a:off x="1450514" y="1628800"/>
            <a:ext cx="1581222" cy="3140968"/>
          </a:xfrm>
          <a:prstGeom prst="rect">
            <a:avLst/>
          </a:prstGeom>
          <a:noFill/>
        </p:spPr>
      </p:pic>
      <p:sp>
        <p:nvSpPr>
          <p:cNvPr id="28" name="CaixaDeTexto 27"/>
          <p:cNvSpPr txBox="1"/>
          <p:nvPr/>
        </p:nvSpPr>
        <p:spPr>
          <a:xfrm>
            <a:off x="4427984" y="1314634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Funções/serviços prestados pelo PMO definidos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Estrutura Organizacional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Recursos humanos (qualificados e em quantidade compatível com os serviços </a:t>
            </a:r>
            <a:r>
              <a:rPr lang="pt-BR" b="1" dirty="0"/>
              <a:t>prestados)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Processos/procedimentos </a:t>
            </a:r>
            <a:r>
              <a:rPr lang="pt-BR" b="1" dirty="0"/>
              <a:t>para prestação dos serviços e para governança interna</a:t>
            </a:r>
          </a:p>
          <a:p>
            <a:pPr>
              <a:buFont typeface="Arial" pitchFamily="34" charset="0"/>
              <a:buChar char="•"/>
            </a:pPr>
            <a:r>
              <a:rPr lang="pt-BR" b="1" dirty="0"/>
              <a:t>Métricas/indicadores e processos para avaliação de </a:t>
            </a:r>
            <a:r>
              <a:rPr lang="pt-BR" b="1" dirty="0" smtClean="0"/>
              <a:t>seu desempenho</a:t>
            </a:r>
            <a:endParaRPr lang="pt-BR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49</a:t>
            </a:fld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903445" y="6592267"/>
            <a:ext cx="189434" cy="22110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9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598460"/>
            <a:ext cx="2339752" cy="169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36177"/>
            <a:ext cx="2339752" cy="169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123728" y="3717032"/>
            <a:ext cx="2339752" cy="169463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/>
          <a:srcRect b="15083"/>
          <a:stretch/>
        </p:blipFill>
        <p:spPr>
          <a:xfrm>
            <a:off x="6534648" y="3284984"/>
            <a:ext cx="1133696" cy="115212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/>
          <a:srcRect b="15083"/>
          <a:stretch/>
        </p:blipFill>
        <p:spPr>
          <a:xfrm>
            <a:off x="4427984" y="4437112"/>
            <a:ext cx="1133696" cy="115212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/>
          <a:srcRect b="15083"/>
          <a:stretch/>
        </p:blipFill>
        <p:spPr>
          <a:xfrm>
            <a:off x="2286176" y="5661248"/>
            <a:ext cx="1133696" cy="115212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21501" b="17000"/>
          <a:stretch/>
        </p:blipFill>
        <p:spPr>
          <a:xfrm>
            <a:off x="5302234" y="683465"/>
            <a:ext cx="4145811" cy="274553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LeftDown"/>
            <a:lightRig rig="threePt" dir="t"/>
          </a:scene3d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9" t="16023" r="12201" b="21685"/>
          <a:stretch/>
        </p:blipFill>
        <p:spPr>
          <a:xfrm flipH="1">
            <a:off x="131674" y="3285092"/>
            <a:ext cx="115212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eta para a direita 9"/>
          <p:cNvSpPr/>
          <p:nvPr/>
        </p:nvSpPr>
        <p:spPr>
          <a:xfrm rot="19780347">
            <a:off x="106494" y="4121759"/>
            <a:ext cx="7202995" cy="1091786"/>
          </a:xfrm>
          <a:prstGeom prst="rightArrow">
            <a:avLst>
              <a:gd name="adj1" fmla="val 50000"/>
              <a:gd name="adj2" fmla="val 64449"/>
            </a:avLst>
          </a:prstGeom>
          <a:solidFill>
            <a:srgbClr val="FFFF99">
              <a:alpha val="60000"/>
            </a:srgb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303C66"/>
                </a:solidFill>
              </a:rPr>
              <a:t>Hoje                      Médio Prazo                     Longo prazo</a:t>
            </a:r>
            <a:endParaRPr lang="pt-BR" sz="2400" b="1" dirty="0">
              <a:solidFill>
                <a:srgbClr val="303C66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375139" y="476672"/>
            <a:ext cx="1417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D3761"/>
                </a:solidFill>
                <a:latin typeface="AR BERKLEY" panose="02000000000000000000" pitchFamily="2" charset="0"/>
              </a:rPr>
              <a:t>Visão</a:t>
            </a:r>
            <a:endParaRPr lang="pt-BR" sz="4000" dirty="0">
              <a:solidFill>
                <a:srgbClr val="2D3761"/>
              </a:solidFill>
              <a:latin typeface="AR BERKLEY" panose="02000000000000000000" pitchFamily="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4"/>
          <a:stretch/>
        </p:blipFill>
        <p:spPr>
          <a:xfrm>
            <a:off x="555288" y="136788"/>
            <a:ext cx="2034403" cy="145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upo 12"/>
          <p:cNvGrpSpPr/>
          <p:nvPr/>
        </p:nvGrpSpPr>
        <p:grpSpPr>
          <a:xfrm>
            <a:off x="3117988" y="681452"/>
            <a:ext cx="2088232" cy="1955460"/>
            <a:chOff x="3117988" y="681452"/>
            <a:chExt cx="2088232" cy="1955460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0" r="2475" b="5033"/>
            <a:stretch/>
          </p:blipFill>
          <p:spPr>
            <a:xfrm>
              <a:off x="3409476" y="681452"/>
              <a:ext cx="1512168" cy="16766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CaixaDeTexto 11"/>
            <p:cNvSpPr txBox="1"/>
            <p:nvPr/>
          </p:nvSpPr>
          <p:spPr>
            <a:xfrm>
              <a:off x="3117988" y="2267580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5">
                      <a:lumMod val="75000"/>
                    </a:schemeClr>
                  </a:solidFill>
                </a:rPr>
                <a:t>Princípios e Valores</a:t>
              </a:r>
              <a:endParaRPr lang="pt-BR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Espaço Reservado para Número de Slide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1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Profissionais qualificados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</p:nvPr>
        </p:nvGraphicFramePr>
        <p:xfrm>
          <a:off x="0" y="1500188"/>
          <a:ext cx="8858250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0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3551299" y="1121550"/>
            <a:ext cx="2143125" cy="2143125"/>
            <a:chOff x="3563888" y="363434"/>
            <a:chExt cx="2143125" cy="2143125"/>
          </a:xfrm>
        </p:grpSpPr>
        <p:pic>
          <p:nvPicPr>
            <p:cNvPr id="7" name="Imagem 6" descr="equipe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3888" y="363434"/>
              <a:ext cx="2143125" cy="2143125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3771354" y="2106449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Liderança</a:t>
              </a:r>
              <a:endParaRPr lang="pt-B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54837" y="260648"/>
            <a:ext cx="2588971" cy="1771229"/>
            <a:chOff x="832071" y="3086372"/>
            <a:chExt cx="2588971" cy="1771229"/>
          </a:xfrm>
          <a:scene3d>
            <a:camera prst="orthographicFront"/>
            <a:lightRig rig="flat" dir="t"/>
          </a:scene3d>
        </p:grpSpPr>
        <p:sp>
          <p:nvSpPr>
            <p:cNvPr id="4" name="Elipse 3"/>
            <p:cNvSpPr/>
            <p:nvPr/>
          </p:nvSpPr>
          <p:spPr>
            <a:xfrm>
              <a:off x="832071" y="3086372"/>
              <a:ext cx="2588971" cy="177122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Elipse 4"/>
            <p:cNvSpPr/>
            <p:nvPr/>
          </p:nvSpPr>
          <p:spPr>
            <a:xfrm>
              <a:off x="1211217" y="3345762"/>
              <a:ext cx="1830679" cy="12524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/>
                <a:t>Competência Comportamental</a:t>
              </a:r>
              <a:endParaRPr lang="pt-BR" sz="1800" b="1" kern="12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95537" y="2303843"/>
            <a:ext cx="2448271" cy="1629213"/>
            <a:chOff x="971600" y="3140968"/>
            <a:chExt cx="2448271" cy="1629213"/>
          </a:xfrm>
        </p:grpSpPr>
        <p:pic>
          <p:nvPicPr>
            <p:cNvPr id="6" name="Imagem 5" descr="gestao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600" y="3140968"/>
              <a:ext cx="2448271" cy="1629213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1331639" y="3140968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Influência</a:t>
              </a:r>
              <a:endParaRPr lang="pt-B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372200" y="193948"/>
            <a:ext cx="2447925" cy="1866900"/>
            <a:chOff x="5292080" y="3861048"/>
            <a:chExt cx="2447925" cy="1866900"/>
          </a:xfrm>
        </p:grpSpPr>
        <p:pic>
          <p:nvPicPr>
            <p:cNvPr id="12" name="Imagem 11" descr="equipe0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2080" y="3861048"/>
              <a:ext cx="2447925" cy="1866900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5651946" y="3861048"/>
              <a:ext cx="18003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Construção de Equipes</a:t>
              </a:r>
              <a:endParaRPr lang="pt-B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020272" y="2348880"/>
            <a:ext cx="1944216" cy="1944216"/>
            <a:chOff x="6264188" y="4275981"/>
            <a:chExt cx="1944216" cy="1944216"/>
          </a:xfrm>
        </p:grpSpPr>
        <p:pic>
          <p:nvPicPr>
            <p:cNvPr id="18" name="Imagem 17" descr="alternativas0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64188" y="4275981"/>
              <a:ext cx="1944216" cy="1944216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/>
          </p:nvSpPr>
          <p:spPr>
            <a:xfrm>
              <a:off x="6372200" y="4275981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Tomada de Decisões</a:t>
              </a:r>
              <a:endParaRPr lang="pt-B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4932040" y="4735545"/>
            <a:ext cx="2376264" cy="1645783"/>
            <a:chOff x="3419872" y="3996440"/>
            <a:chExt cx="2376264" cy="1645783"/>
          </a:xfrm>
        </p:grpSpPr>
        <p:pic>
          <p:nvPicPr>
            <p:cNvPr id="21" name="Imagem 20" descr="marketing05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9872" y="3996440"/>
              <a:ext cx="2376264" cy="1645783"/>
            </a:xfrm>
            <a:prstGeom prst="rect">
              <a:avLst/>
            </a:prstGeom>
          </p:spPr>
        </p:pic>
        <p:sp>
          <p:nvSpPr>
            <p:cNvPr id="22" name="CaixaDeTexto 21"/>
            <p:cNvSpPr txBox="1"/>
            <p:nvPr/>
          </p:nvSpPr>
          <p:spPr>
            <a:xfrm>
              <a:off x="3563888" y="5242113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Comunicação</a:t>
              </a:r>
              <a:endParaRPr lang="pt-B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331640" y="4308524"/>
            <a:ext cx="1865757" cy="1959471"/>
            <a:chOff x="4002387" y="2420888"/>
            <a:chExt cx="1865757" cy="1959471"/>
          </a:xfrm>
        </p:grpSpPr>
        <p:pic>
          <p:nvPicPr>
            <p:cNvPr id="24" name="Imagem 23" descr="resultados0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2387" y="2420888"/>
              <a:ext cx="1865757" cy="1959471"/>
            </a:xfrm>
            <a:prstGeom prst="rect">
              <a:avLst/>
            </a:prstGeom>
          </p:spPr>
        </p:pic>
        <p:sp>
          <p:nvSpPr>
            <p:cNvPr id="25" name="CaixaDeTexto 24"/>
            <p:cNvSpPr txBox="1"/>
            <p:nvPr/>
          </p:nvSpPr>
          <p:spPr>
            <a:xfrm>
              <a:off x="4071169" y="3980249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Motivação</a:t>
              </a:r>
              <a:endParaRPr lang="pt-B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/>
          <p:cNvGrpSpPr/>
          <p:nvPr/>
        </p:nvGrpSpPr>
        <p:grpSpPr>
          <a:xfrm>
            <a:off x="5855812" y="694070"/>
            <a:ext cx="3070043" cy="2610145"/>
            <a:chOff x="5724128" y="476671"/>
            <a:chExt cx="3070043" cy="2610145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34"/>
            <a:stretch/>
          </p:blipFill>
          <p:spPr>
            <a:xfrm>
              <a:off x="5724128" y="476671"/>
              <a:ext cx="3070043" cy="2610145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6354770" y="2071153"/>
              <a:ext cx="18087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Consciência política e cultural</a:t>
              </a:r>
              <a:endParaRPr lang="pt-B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54837" y="260648"/>
            <a:ext cx="2588971" cy="1771229"/>
            <a:chOff x="832071" y="3086372"/>
            <a:chExt cx="2588971" cy="1771229"/>
          </a:xfrm>
          <a:scene3d>
            <a:camera prst="orthographicFront"/>
            <a:lightRig rig="flat" dir="t"/>
          </a:scene3d>
        </p:grpSpPr>
        <p:sp>
          <p:nvSpPr>
            <p:cNvPr id="4" name="Elipse 3"/>
            <p:cNvSpPr/>
            <p:nvPr/>
          </p:nvSpPr>
          <p:spPr>
            <a:xfrm>
              <a:off x="832071" y="3086372"/>
              <a:ext cx="2588971" cy="177122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Elipse 4"/>
            <p:cNvSpPr/>
            <p:nvPr/>
          </p:nvSpPr>
          <p:spPr>
            <a:xfrm>
              <a:off x="1211217" y="3345762"/>
              <a:ext cx="1830679" cy="12524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/>
                <a:t>Competência Comportamental</a:t>
              </a:r>
              <a:endParaRPr lang="pt-BR" sz="1800" b="1" kern="1200" dirty="0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472574" y="4068634"/>
            <a:ext cx="2318744" cy="1981997"/>
            <a:chOff x="643136" y="4151369"/>
            <a:chExt cx="2318744" cy="1981997"/>
          </a:xfrm>
        </p:grpSpPr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36" y="4151369"/>
              <a:ext cx="2318744" cy="1981997"/>
            </a:xfrm>
            <a:prstGeom prst="rect">
              <a:avLst/>
            </a:prstGeom>
          </p:spPr>
        </p:pic>
        <p:sp>
          <p:nvSpPr>
            <p:cNvPr id="27" name="CaixaDeTexto 26"/>
            <p:cNvSpPr txBox="1"/>
            <p:nvPr/>
          </p:nvSpPr>
          <p:spPr>
            <a:xfrm>
              <a:off x="898129" y="5733256"/>
              <a:ext cx="180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Negociação</a:t>
              </a:r>
              <a:endParaRPr lang="pt-B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3253776" y="2850800"/>
            <a:ext cx="2269562" cy="1800000"/>
            <a:chOff x="3029713" y="1791825"/>
            <a:chExt cx="2269562" cy="1800000"/>
          </a:xfrm>
        </p:grpSpPr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13" y="1791825"/>
              <a:ext cx="2269562" cy="1800000"/>
            </a:xfrm>
            <a:prstGeom prst="rect">
              <a:avLst/>
            </a:prstGeom>
          </p:spPr>
        </p:pic>
        <p:sp>
          <p:nvSpPr>
            <p:cNvPr id="28" name="CaixaDeTexto 27"/>
            <p:cNvSpPr txBox="1"/>
            <p:nvPr/>
          </p:nvSpPr>
          <p:spPr>
            <a:xfrm>
              <a:off x="3048370" y="2883939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Gerenciamento de conflitos</a:t>
              </a:r>
              <a:endParaRPr lang="pt-B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5968016" y="4468537"/>
            <a:ext cx="2490852" cy="1800000"/>
            <a:chOff x="5968016" y="4468537"/>
            <a:chExt cx="2490852" cy="1800000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016" y="4468537"/>
              <a:ext cx="2490852" cy="18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CaixaDeTexto 28"/>
            <p:cNvSpPr txBox="1"/>
            <p:nvPr/>
          </p:nvSpPr>
          <p:spPr>
            <a:xfrm>
              <a:off x="6309063" y="5868427"/>
              <a:ext cx="180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Coaching</a:t>
              </a:r>
              <a:endParaRPr lang="pt-B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154545" y="284634"/>
            <a:ext cx="2810247" cy="1872208"/>
            <a:chOff x="2339752" y="4293096"/>
            <a:chExt cx="2810247" cy="1872208"/>
          </a:xfrm>
        </p:grpSpPr>
        <p:pic>
          <p:nvPicPr>
            <p:cNvPr id="35" name="Imagem 34" descr="equipe0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9752" y="4293096"/>
              <a:ext cx="2810247" cy="1872208"/>
            </a:xfrm>
            <a:prstGeom prst="rect">
              <a:avLst/>
            </a:prstGeom>
          </p:spPr>
        </p:pic>
        <p:sp>
          <p:nvSpPr>
            <p:cNvPr id="36" name="CaixaDeTexto 35"/>
            <p:cNvSpPr txBox="1"/>
            <p:nvPr/>
          </p:nvSpPr>
          <p:spPr>
            <a:xfrm>
              <a:off x="2448731" y="4293096"/>
              <a:ext cx="25922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Ganho de confiança</a:t>
              </a:r>
              <a:endParaRPr lang="pt-B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9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competências para profissionais do PMO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029904"/>
              </p:ext>
            </p:extLst>
          </p:nvPr>
        </p:nvGraphicFramePr>
        <p:xfrm>
          <a:off x="138728" y="1500174"/>
          <a:ext cx="885831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 rot="16200000">
            <a:off x="6185811" y="3298195"/>
            <a:ext cx="5674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Fonte: </a:t>
            </a:r>
            <a:r>
              <a:rPr lang="en-US" sz="1100" dirty="0" err="1"/>
              <a:t>Competências</a:t>
            </a:r>
            <a:r>
              <a:rPr lang="en-US" sz="1100" dirty="0"/>
              <a:t> para PMOs: Como </a:t>
            </a:r>
            <a:r>
              <a:rPr lang="en-US" sz="1100" dirty="0" err="1"/>
              <a:t>Definir</a:t>
            </a:r>
            <a:r>
              <a:rPr lang="en-US" sz="1100" dirty="0"/>
              <a:t>, </a:t>
            </a:r>
            <a:r>
              <a:rPr lang="en-US" sz="1100" dirty="0" err="1"/>
              <a:t>Avaliar</a:t>
            </a:r>
            <a:r>
              <a:rPr lang="en-US" sz="1100" dirty="0"/>
              <a:t> e </a:t>
            </a:r>
            <a:r>
              <a:rPr lang="en-US" sz="1100" dirty="0" err="1"/>
              <a:t>Planejar</a:t>
            </a:r>
            <a:r>
              <a:rPr lang="en-US" sz="1100" dirty="0"/>
              <a:t> </a:t>
            </a:r>
            <a:r>
              <a:rPr lang="en-US" sz="1100" dirty="0" smtClean="0"/>
              <a:t>- Costa</a:t>
            </a:r>
            <a:r>
              <a:rPr lang="en-US" sz="1100" dirty="0"/>
              <a:t>, Pinto &amp; </a:t>
            </a:r>
            <a:r>
              <a:rPr lang="en-US" sz="1100" dirty="0" smtClean="0"/>
              <a:t>Cota - 2012</a:t>
            </a:r>
            <a:endParaRPr lang="pt-BR" sz="1100" b="1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1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35496" y="6453336"/>
            <a:ext cx="6115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99E4AC-15FF-4C18-B2B1-F36CDFACFB51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  <p:pic>
        <p:nvPicPr>
          <p:cNvPr id="3" name="Picture 2" descr="PMI Talent Triang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154" y="908720"/>
            <a:ext cx="443569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303748" y="501317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PMI </a:t>
            </a:r>
            <a:r>
              <a:rPr lang="pt-BR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Talent</a:t>
            </a:r>
            <a:r>
              <a:rPr lang="pt-BR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Triangle</a:t>
            </a:r>
            <a:r>
              <a:rPr lang="pt-BR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©</a:t>
            </a:r>
            <a:endParaRPr lang="pt-B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692696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AAE8"/>
                </a:solidFill>
              </a:rPr>
              <a:t>Conhecimentos, habilidades e comportamentos relacionados com domínios específicos </a:t>
            </a:r>
            <a:r>
              <a:rPr lang="pt-BR" b="1" dirty="0" smtClean="0">
                <a:solidFill>
                  <a:srgbClr val="00AAE8"/>
                </a:solidFill>
              </a:rPr>
              <a:t>da Gestão de </a:t>
            </a:r>
            <a:r>
              <a:rPr lang="pt-BR" b="1" dirty="0">
                <a:solidFill>
                  <a:srgbClr val="00AAE8"/>
                </a:solidFill>
              </a:rPr>
              <a:t>Projetos, Programas e </a:t>
            </a:r>
            <a:r>
              <a:rPr lang="pt-BR" b="1" dirty="0" smtClean="0">
                <a:solidFill>
                  <a:srgbClr val="00AAE8"/>
                </a:solidFill>
              </a:rPr>
              <a:t>Portfolio.</a:t>
            </a:r>
            <a:endParaRPr lang="pt-BR" b="1" dirty="0">
              <a:solidFill>
                <a:srgbClr val="00AAE8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905817" y="1181070"/>
            <a:ext cx="3238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6D36"/>
                </a:solidFill>
              </a:rPr>
              <a:t>Conhecimentos, habilidades e comportamentos específicos de liderança orientada, habilidades transversais que ajudam uma organização a alcançar seus objetivos de negócios.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496" y="2780928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03F98"/>
                </a:solidFill>
              </a:rPr>
              <a:t>Conhecimento e experiência na indústria ou organização que melhora o desempenho e melhor proporciona resultados de negócios.</a:t>
            </a:r>
          </a:p>
        </p:txBody>
      </p:sp>
    </p:spTree>
    <p:extLst>
      <p:ext uri="{BB962C8B-B14F-4D97-AF65-F5344CB8AC3E}">
        <p14:creationId xmlns:p14="http://schemas.microsoft.com/office/powerpoint/2010/main" val="13221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Extrair 2"/>
          <p:cNvSpPr/>
          <p:nvPr/>
        </p:nvSpPr>
        <p:spPr>
          <a:xfrm>
            <a:off x="2754630" y="2667794"/>
            <a:ext cx="3646170" cy="2651760"/>
          </a:xfrm>
          <a:prstGeom prst="flowChartExtra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0070C0"/>
                </a:solidFill>
                <a:latin typeface="Rockwell Extra Bold" pitchFamily="18" charset="0"/>
              </a:rPr>
              <a:t>Tripé do Sucesso</a:t>
            </a:r>
            <a:endParaRPr lang="pt-BR" sz="2400" dirty="0">
              <a:solidFill>
                <a:srgbClr val="0070C0"/>
              </a:solidFill>
              <a:latin typeface="Rockwell Extra Bold" pitchFamily="18" charset="0"/>
            </a:endParaRPr>
          </a:p>
        </p:txBody>
      </p:sp>
      <p:pic>
        <p:nvPicPr>
          <p:cNvPr id="46082" name="Picture 2" descr="http://3.bp.blogspot.com/-duN_6bmC2B8/TdsUTMhd-eI/AAAAAAAABQQ/wpd_4O80k0g/s1600/Ferramentas-Host.jpg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4872" y="4779508"/>
            <a:ext cx="108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4" name="Picture 4" descr="http://2.bp.blogspot.com/_TBpNMUzlY3E/TDKpta0splI/AAAAAAAABQM/61mgsNHxou8/s1600/people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910" y="1547655"/>
            <a:ext cx="108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6" name="Picture 6" descr="http://4.bp.blogspot.com/-d2K3ej7k8QA/UHP_o_iAasI/AAAAAAAAAnM/cQtstOwGpis/s1600/processos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1507" y="4779508"/>
            <a:ext cx="108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8"/>
          <p:cNvSpPr txBox="1"/>
          <p:nvPr/>
        </p:nvSpPr>
        <p:spPr>
          <a:xfrm>
            <a:off x="4071307" y="1138184"/>
            <a:ext cx="103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Pessoas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297431" y="4356963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Processos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03666" y="4218464"/>
            <a:ext cx="152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Ferramentas/Tecnologia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Fatores </a:t>
            </a:r>
            <a:r>
              <a:rPr lang="pt-BR" dirty="0" err="1" smtClean="0"/>
              <a:t>Criticos</a:t>
            </a:r>
            <a:r>
              <a:rPr lang="pt-BR" dirty="0" smtClean="0"/>
              <a:t> de Sucesso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32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860"/>
            <a:ext cx="3356781" cy="172276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356781" y="2075626"/>
            <a:ext cx="52205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Onde você encontra o </a:t>
            </a:r>
            <a:r>
              <a:rPr lang="pt-BR" b="1" dirty="0" err="1">
                <a:solidFill>
                  <a:srgbClr val="008000"/>
                </a:solidFill>
              </a:rPr>
              <a:t>SP</a:t>
            </a:r>
            <a:r>
              <a:rPr lang="pt-BR" b="1" dirty="0" err="1"/>
              <a:t>Canvas</a:t>
            </a:r>
            <a:r>
              <a:rPr lang="pt-BR" b="1" dirty="0"/>
              <a:t> e o </a:t>
            </a:r>
            <a:r>
              <a:rPr lang="pt-BR" b="1" dirty="0" err="1">
                <a:solidFill>
                  <a:srgbClr val="008000"/>
                </a:solidFill>
              </a:rPr>
              <a:t>PSA</a:t>
            </a:r>
            <a:r>
              <a:rPr lang="pt-BR" b="1" dirty="0" err="1"/>
              <a:t>Canvas</a:t>
            </a:r>
            <a:r>
              <a:rPr lang="pt-BR" b="1" dirty="0"/>
              <a:t>, além de muitos outros modelos de </a:t>
            </a:r>
            <a:r>
              <a:rPr lang="pt-BR" b="1" dirty="0" err="1"/>
              <a:t>canvas</a:t>
            </a:r>
            <a:r>
              <a:rPr lang="pt-BR" b="1" dirty="0"/>
              <a:t> para uma série de aplicações, tais como: concepção de novos negócios, concepção e planejamento de projetos, proposição de valor, entre outros. </a:t>
            </a:r>
          </a:p>
          <a:p>
            <a:endParaRPr lang="pt-BR" b="1" dirty="0"/>
          </a:p>
          <a:p>
            <a:r>
              <a:rPr lang="pt-BR" b="1" dirty="0"/>
              <a:t>Acesse agora mesmo em: </a:t>
            </a:r>
            <a:r>
              <a:rPr lang="pt-BR" b="1" dirty="0">
                <a:hlinkClick r:id="rId4"/>
              </a:rPr>
              <a:t>www.canvasworld.com.br</a:t>
            </a:r>
            <a:r>
              <a:rPr lang="pt-BR" b="1" dirty="0"/>
              <a:t>. 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pPr algn="r"/>
            <a:r>
              <a:rPr lang="pt-BR" b="1" dirty="0"/>
              <a:t>Também nas redes sociais</a:t>
            </a:r>
          </a:p>
          <a:p>
            <a:endParaRPr lang="pt-BR" b="1" dirty="0"/>
          </a:p>
        </p:txBody>
      </p:sp>
      <p:pic>
        <p:nvPicPr>
          <p:cNvPr id="9222" name="Picture 6" descr="http://pt.slideshare.net/images/logo/press-logos/LinkedIn-logo-88x88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594" y="4670115"/>
            <a:ext cx="354989" cy="3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dundrummethodist.com/wp-content/uploads/2015/02/logotipo-oficial-facebook-2014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243" y="4670115"/>
            <a:ext cx="351000" cy="3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norfipc.com/img/logos/logotipo-oficial-twitter-2014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563" y="4670115"/>
            <a:ext cx="351000" cy="3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56</a:t>
            </a:fld>
            <a:endParaRPr lang="pt-BR"/>
          </a:p>
        </p:txBody>
      </p:sp>
      <p:pic>
        <p:nvPicPr>
          <p:cNvPr id="1026" name="Picture 2" descr="http://criosuafanpage.files.wordpress.com/2013/03/planejamento-fan-page-290x290.jpg?w=58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44" y="4170568"/>
            <a:ext cx="1350094" cy="13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20749" y="1793490"/>
            <a:ext cx="5360514" cy="26161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1" dirty="0" err="1" smtClean="0"/>
              <a:t>Website</a:t>
            </a:r>
            <a:r>
              <a:rPr lang="pt-BR" sz="1600" b="1" dirty="0" smtClean="0"/>
              <a:t>: </a:t>
            </a:r>
            <a:r>
              <a:rPr lang="pt-BR" sz="1600" b="1" dirty="0" smtClean="0">
                <a:hlinkClick r:id="rId2"/>
              </a:rPr>
              <a:t>www.excellencegestao.com.br</a:t>
            </a:r>
            <a:r>
              <a:rPr lang="pt-BR" sz="1600" b="1" dirty="0" smtClean="0"/>
              <a:t> </a:t>
            </a:r>
          </a:p>
          <a:p>
            <a:r>
              <a:rPr lang="pt-BR" sz="1600" b="1" dirty="0" smtClean="0"/>
              <a:t>E-mail: </a:t>
            </a:r>
            <a:r>
              <a:rPr lang="pt-BR" sz="1600" b="1" dirty="0" smtClean="0">
                <a:hlinkClick r:id="rId3"/>
              </a:rPr>
              <a:t>adilson@excellencegestao.com.br</a:t>
            </a:r>
            <a:endParaRPr lang="pt-BR" sz="1600" b="1" dirty="0" smtClean="0"/>
          </a:p>
          <a:p>
            <a:r>
              <a:rPr lang="pt-BR" sz="1600" b="1" dirty="0" smtClean="0"/>
              <a:t>             </a:t>
            </a:r>
            <a:r>
              <a:rPr lang="pt-BR" sz="1600" b="1" dirty="0" smtClean="0">
                <a:hlinkClick r:id="rId4"/>
              </a:rPr>
              <a:t>ad.pize@terra.com.br</a:t>
            </a:r>
            <a:r>
              <a:rPr lang="pt-BR" sz="1600" b="1" dirty="0" smtClean="0"/>
              <a:t> </a:t>
            </a:r>
          </a:p>
          <a:p>
            <a:r>
              <a:rPr lang="pt-BR" sz="1600" b="1" dirty="0" err="1" smtClean="0"/>
              <a:t>Skype</a:t>
            </a:r>
            <a:r>
              <a:rPr lang="pt-BR" sz="1600" b="1" dirty="0" smtClean="0"/>
              <a:t>: </a:t>
            </a:r>
            <a:r>
              <a:rPr lang="pt-BR" sz="1600" b="1" dirty="0" smtClean="0">
                <a:solidFill>
                  <a:srgbClr val="0000FF"/>
                </a:solidFill>
              </a:rPr>
              <a:t>adilson_pize</a:t>
            </a:r>
          </a:p>
          <a:p>
            <a:r>
              <a:rPr lang="pt-BR" sz="1600" b="1" dirty="0" smtClean="0"/>
              <a:t>Blog: </a:t>
            </a:r>
            <a:r>
              <a:rPr lang="pt-BR" sz="1600" b="1" dirty="0" smtClean="0">
                <a:hlinkClick r:id="rId5"/>
              </a:rPr>
              <a:t>http://excellencegestao.blogspot.com/</a:t>
            </a:r>
            <a:endParaRPr lang="pt-BR" sz="1600" b="1" dirty="0" smtClean="0"/>
          </a:p>
          <a:p>
            <a:r>
              <a:rPr lang="pt-BR" sz="1600" b="1" dirty="0" smtClean="0"/>
              <a:t>Twitter: </a:t>
            </a:r>
            <a:r>
              <a:rPr lang="pt-BR" sz="1600" b="1" dirty="0" smtClean="0">
                <a:hlinkClick r:id="rId6"/>
              </a:rPr>
              <a:t>http://twitter.com/adilsonpize</a:t>
            </a:r>
            <a:r>
              <a:rPr lang="pt-BR" sz="1600" b="1" dirty="0" smtClean="0"/>
              <a:t> </a:t>
            </a:r>
          </a:p>
          <a:p>
            <a:r>
              <a:rPr lang="pt-BR" sz="1600" b="1" dirty="0" smtClean="0"/>
              <a:t>               </a:t>
            </a:r>
            <a:r>
              <a:rPr lang="pt-BR" sz="1600" b="1" dirty="0" smtClean="0">
                <a:hlinkClick r:id="rId7"/>
              </a:rPr>
              <a:t>http://twitter.com/excellencegesta</a:t>
            </a:r>
            <a:r>
              <a:rPr lang="pt-BR" sz="1600" b="1" dirty="0" smtClean="0"/>
              <a:t> </a:t>
            </a:r>
          </a:p>
          <a:p>
            <a:r>
              <a:rPr lang="pt-BR" sz="1600" b="1" dirty="0" err="1" smtClean="0"/>
              <a:t>Linkedin</a:t>
            </a:r>
            <a:r>
              <a:rPr lang="pt-BR" sz="1600" b="1" dirty="0" smtClean="0"/>
              <a:t>: </a:t>
            </a:r>
            <a:r>
              <a:rPr lang="pt-BR" sz="1600" b="1" u="sng" dirty="0" smtClean="0">
                <a:hlinkClick r:id="rId8" tooltip="View public profile"/>
              </a:rPr>
              <a:t>http://br.linkedin.com/in/adilsonpize</a:t>
            </a:r>
            <a:endParaRPr lang="pt-BR" sz="1600" b="1" u="sng" dirty="0" smtClean="0"/>
          </a:p>
          <a:p>
            <a:r>
              <a:rPr lang="pt-BR" sz="1600" b="1" dirty="0" err="1" smtClean="0"/>
              <a:t>Facebook</a:t>
            </a:r>
            <a:r>
              <a:rPr lang="pt-BR" sz="1600" b="1" dirty="0" smtClean="0"/>
              <a:t>: </a:t>
            </a:r>
            <a:r>
              <a:rPr lang="pt-BR" sz="1600" b="1" dirty="0" smtClean="0">
                <a:hlinkClick r:id="rId9"/>
              </a:rPr>
              <a:t>http://www.facebook.com/adilsonpize</a:t>
            </a:r>
            <a:endParaRPr lang="pt-BR" sz="1600" b="1" dirty="0" smtClean="0"/>
          </a:p>
          <a:p>
            <a:r>
              <a:rPr lang="pt-BR" sz="1600" b="1" dirty="0" smtClean="0"/>
              <a:t>WhatsApp: +55 (54) 9972-9753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Obrigado e Sucesso a todos !!!</a:t>
            </a:r>
            <a:endParaRPr lang="pt-BR" dirty="0"/>
          </a:p>
        </p:txBody>
      </p:sp>
      <p:pic>
        <p:nvPicPr>
          <p:cNvPr id="3" name="Picture 4" descr="C:\Documents and Settings\Adilson Pize\Application Data\Microsoft\Media Catalog\Downloaded Clips\cla4\j041184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1229333"/>
            <a:ext cx="3025812" cy="4143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 descr="LE3_473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15042" y="2025597"/>
            <a:ext cx="1266221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Baguete"/>
          <p:cNvPicPr>
            <a:picLocks noChangeAspect="1" noChangeArrowheads="1"/>
          </p:cNvPicPr>
          <p:nvPr/>
        </p:nvPicPr>
        <p:blipFill rotWithShape="1">
          <a:blip r:embed="rId12" cstate="print"/>
          <a:srcRect b="28124"/>
          <a:stretch/>
        </p:blipFill>
        <p:spPr bwMode="auto">
          <a:xfrm>
            <a:off x="3500274" y="4608424"/>
            <a:ext cx="1795980" cy="791013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356074" y="5346683"/>
            <a:ext cx="208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7AD7"/>
                </a:solidFill>
              </a:rPr>
              <a:t>Portal de Notícias sobre Tecnologia e Negócios</a:t>
            </a:r>
            <a:endParaRPr lang="pt-BR" b="1" dirty="0" smtClean="0">
              <a:solidFill>
                <a:srgbClr val="007AD7"/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57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52" y="4653136"/>
            <a:ext cx="1962150" cy="71437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371365" y="5401101"/>
            <a:ext cx="2601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Blog </a:t>
            </a:r>
            <a:r>
              <a:rPr lang="en-US" sz="1400" b="1" i="1" dirty="0">
                <a:solidFill>
                  <a:srgbClr val="0070C0"/>
                </a:solidFill>
              </a:rPr>
              <a:t>Strategy, Portfolio, Programs and Projects Best Practices and </a:t>
            </a:r>
            <a:r>
              <a:rPr lang="en-US" sz="1400" b="1" i="1" dirty="0" smtClean="0">
                <a:solidFill>
                  <a:srgbClr val="0070C0"/>
                </a:solidFill>
              </a:rPr>
              <a:t>Experiences</a:t>
            </a:r>
            <a:endParaRPr lang="pt-BR" sz="1400" b="1" i="1" dirty="0" smtClean="0">
              <a:solidFill>
                <a:srgbClr val="0070C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084168" y="6182357"/>
            <a:ext cx="3077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hlinkClick r:id="rId14"/>
              </a:rPr>
              <a:t>www.projectmanagement.com</a:t>
            </a:r>
            <a:r>
              <a:rPr lang="pt-BR" sz="1600" b="1" dirty="0" smtClean="0"/>
              <a:t> 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555776" y="5960520"/>
            <a:ext cx="3554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Coluna</a:t>
            </a:r>
          </a:p>
          <a:p>
            <a:pPr algn="ctr"/>
            <a:r>
              <a:rPr lang="pt-BR" sz="1600" b="1" dirty="0" smtClean="0">
                <a:hlinkClick r:id="rId15"/>
              </a:rPr>
              <a:t>www.baguete.com.br/colunistas/todos</a:t>
            </a:r>
            <a:r>
              <a:rPr lang="pt-BR" sz="16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761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Adilson Pize</a:t>
            </a:r>
            <a:endParaRPr lang="pt-BR" dirty="0"/>
          </a:p>
        </p:txBody>
      </p:sp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138113" y="1058059"/>
          <a:ext cx="8858250" cy="539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58</a:t>
            </a:fld>
            <a:endParaRPr lang="pt-BR"/>
          </a:p>
        </p:txBody>
      </p:sp>
      <p:pic>
        <p:nvPicPr>
          <p:cNvPr id="8" name="Imagem 7" descr="LE3_4711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C9C7BB"/>
              </a:clrFrom>
              <a:clrTo>
                <a:srgbClr val="C9C7BB">
                  <a:alpha val="0"/>
                </a:srgbClr>
              </a:clrTo>
            </a:clrChange>
          </a:blip>
          <a:srcRect l="4428" r="1488"/>
          <a:stretch>
            <a:fillRect/>
          </a:stretch>
        </p:blipFill>
        <p:spPr>
          <a:xfrm>
            <a:off x="7778363" y="764704"/>
            <a:ext cx="1026226" cy="16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97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915816" y="1772816"/>
            <a:ext cx="3312368" cy="330728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/>
              <a:t>Gestão Estratégica</a:t>
            </a:r>
            <a:endParaRPr lang="pt-BR" sz="1600" b="1" dirty="0"/>
          </a:p>
        </p:txBody>
      </p:sp>
      <p:sp>
        <p:nvSpPr>
          <p:cNvPr id="10" name="Elipse 9"/>
          <p:cNvSpPr/>
          <p:nvPr/>
        </p:nvSpPr>
        <p:spPr>
          <a:xfrm>
            <a:off x="2987825" y="2636912"/>
            <a:ext cx="1621744" cy="10081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Planej. Estratégico</a:t>
            </a:r>
            <a:endParaRPr lang="pt-BR" sz="1600" b="1" dirty="0"/>
          </a:p>
        </p:txBody>
      </p:sp>
      <p:sp>
        <p:nvSpPr>
          <p:cNvPr id="11" name="Elipse 10"/>
          <p:cNvSpPr/>
          <p:nvPr/>
        </p:nvSpPr>
        <p:spPr>
          <a:xfrm>
            <a:off x="4290101" y="3356992"/>
            <a:ext cx="1686688" cy="1224136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/>
              <a:t>Gestão das Estratégias</a:t>
            </a:r>
            <a:endParaRPr lang="pt-BR" sz="1600" b="1" dirty="0"/>
          </a:p>
        </p:txBody>
      </p:sp>
      <p:sp>
        <p:nvSpPr>
          <p:cNvPr id="12" name="Elipse 11"/>
          <p:cNvSpPr/>
          <p:nvPr/>
        </p:nvSpPr>
        <p:spPr>
          <a:xfrm>
            <a:off x="4896669" y="4149080"/>
            <a:ext cx="720080" cy="36004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BSC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9383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Strategic</a:t>
            </a:r>
            <a:r>
              <a:rPr lang="pt-BR" dirty="0" smtClean="0"/>
              <a:t> Planning </a:t>
            </a:r>
            <a:r>
              <a:rPr lang="pt-BR" dirty="0" err="1" smtClean="0"/>
              <a:t>Canvas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728" y="1124744"/>
            <a:ext cx="8858312" cy="5233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/>
              <a:t>O </a:t>
            </a:r>
            <a:r>
              <a:rPr lang="pt-BR" sz="1400" dirty="0" err="1"/>
              <a:t>Strategic</a:t>
            </a:r>
            <a:r>
              <a:rPr lang="pt-BR" sz="1400" dirty="0"/>
              <a:t> Planning </a:t>
            </a:r>
            <a:r>
              <a:rPr lang="pt-BR" sz="1400" dirty="0" err="1"/>
              <a:t>Canvas</a:t>
            </a:r>
            <a:r>
              <a:rPr lang="pt-BR" sz="1400" dirty="0"/>
              <a:t> - </a:t>
            </a:r>
            <a:r>
              <a:rPr lang="pt-BR" sz="1400" b="1" dirty="0" err="1">
                <a:solidFill>
                  <a:srgbClr val="008000"/>
                </a:solidFill>
              </a:rPr>
              <a:t>SP</a:t>
            </a:r>
            <a:r>
              <a:rPr lang="pt-BR" sz="1400" b="1" dirty="0" err="1"/>
              <a:t>Canvas</a:t>
            </a:r>
            <a:r>
              <a:rPr lang="pt-BR" sz="1400" dirty="0"/>
              <a:t> - foi criado para ser uma ferramenta de apoio ao desenvolvimento do planejamento estratégico de uma forma interativa e colaborativa, envolvendo efetivamente as partes interessadas ao longo de todo o processo.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dirty="0"/>
              <a:t>O </a:t>
            </a:r>
            <a:r>
              <a:rPr lang="pt-BR" sz="1400" b="1" dirty="0" err="1">
                <a:solidFill>
                  <a:srgbClr val="008000"/>
                </a:solidFill>
              </a:rPr>
              <a:t>SP</a:t>
            </a:r>
            <a:r>
              <a:rPr lang="pt-BR" sz="1400" b="1" dirty="0" err="1"/>
              <a:t>Canvas</a:t>
            </a:r>
            <a:r>
              <a:rPr lang="pt-BR" sz="1400" dirty="0"/>
              <a:t> também funciona como uma ferramenta de comunicação para divulgar/disseminar o planejamento estratégico na organização.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dirty="0"/>
              <a:t>O modelo foi testado ao longo de quase 3 anos em oficinas realizadas em todo Brasil até chegar à sua versão 3.0, e a partir dela continua evoluindo para agregar melhorias que tornem o processo de desenvolvimento do planejamento estratégico cada vez mais simples, interativo, colaborativo, eficiente e agradável de ser realizado.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89" y="3518105"/>
            <a:ext cx="3612524" cy="2567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3825025" y="5870351"/>
            <a:ext cx="3573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5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25025" y="5720634"/>
            <a:ext cx="3573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5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86389" y="6080929"/>
            <a:ext cx="3612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Download do </a:t>
            </a:r>
            <a:r>
              <a:rPr lang="pt-BR" sz="1200" b="1" dirty="0" err="1">
                <a:solidFill>
                  <a:srgbClr val="008000"/>
                </a:solidFill>
              </a:rPr>
              <a:t>SP</a:t>
            </a:r>
            <a:r>
              <a:rPr lang="pt-BR" sz="1200" b="1" dirty="0" err="1"/>
              <a:t>Canvas</a:t>
            </a:r>
            <a:r>
              <a:rPr lang="pt-BR" sz="1200" b="1" dirty="0"/>
              <a:t> em </a:t>
            </a:r>
            <a:r>
              <a:rPr lang="pt-BR" sz="1200" b="1" dirty="0">
                <a:hlinkClick r:id="rId4"/>
              </a:rPr>
              <a:t>www.canvasworld.com.br</a:t>
            </a:r>
            <a:r>
              <a:rPr lang="pt-BR" sz="1200" b="1" dirty="0"/>
              <a:t>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5" y="4118358"/>
            <a:ext cx="3561897" cy="1367147"/>
          </a:xfrm>
          <a:prstGeom prst="rect">
            <a:avLst/>
          </a:prstGeom>
        </p:spPr>
      </p:pic>
      <p:pic>
        <p:nvPicPr>
          <p:cNvPr id="10" name="Picture 4" descr="Licença Creative Common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40" y="6445032"/>
            <a:ext cx="1045622" cy="36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4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475639" cy="4602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1634249" y="496895"/>
            <a:ext cx="3409682" cy="1535807"/>
          </a:xfrm>
          <a:prstGeom prst="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/>
              <a:t>1. Análise de Ambientes</a:t>
            </a:r>
          </a:p>
          <a:p>
            <a:pPr algn="ctr"/>
            <a:r>
              <a:rPr lang="pt-BR" sz="1350" b="1" dirty="0"/>
              <a:t>(Interno e Externo)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24591" y="2100316"/>
            <a:ext cx="637504" cy="244376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350" b="1" dirty="0"/>
              <a:t>2. Bases Estratégico-Filosóficas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262094" y="2100316"/>
            <a:ext cx="2781837" cy="244376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/>
              <a:t>3. Objetivos Estratégicos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5159842" y="496895"/>
            <a:ext cx="2463085" cy="153580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/>
              <a:t>4. Estratégias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5159841" y="2100316"/>
            <a:ext cx="2463085" cy="2443767"/>
          </a:xfrm>
          <a:prstGeom prst="rect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/>
              <a:t>5. Projetos (</a:t>
            </a:r>
            <a:r>
              <a:rPr lang="pt-BR" sz="1200" b="1" dirty="0"/>
              <a:t>&amp; Programas)</a:t>
            </a:r>
          </a:p>
          <a:p>
            <a:pPr algn="ctr"/>
            <a:r>
              <a:rPr lang="pt-BR" sz="1200" b="1" dirty="0"/>
              <a:t>e Processos de Negócio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" b="35300"/>
          <a:stretch/>
        </p:blipFill>
        <p:spPr>
          <a:xfrm>
            <a:off x="3440144" y="5099551"/>
            <a:ext cx="2263713" cy="1693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Espaço Reservado para Número de Slide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8903445" y="6592267"/>
            <a:ext cx="189434" cy="22110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7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907704" y="2129368"/>
            <a:ext cx="69037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“Certamente não há nada tão inútil quanto fazer com grande eficiência algo que nunca deveria ser feito.” </a:t>
            </a:r>
          </a:p>
          <a:p>
            <a:endParaRPr lang="pt-BR" b="1" dirty="0" smtClean="0"/>
          </a:p>
          <a:p>
            <a:pPr algn="r"/>
            <a:endParaRPr lang="pt-BR" sz="1600" b="1" dirty="0" smtClean="0"/>
          </a:p>
          <a:p>
            <a:pPr algn="r"/>
            <a:endParaRPr lang="pt-BR" sz="1600" b="1" dirty="0" smtClean="0"/>
          </a:p>
          <a:p>
            <a:pPr algn="r"/>
            <a:endParaRPr lang="pt-BR" sz="1600" b="1" dirty="0" smtClean="0"/>
          </a:p>
          <a:p>
            <a:pPr algn="r"/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Peter </a:t>
            </a:r>
            <a:r>
              <a:rPr lang="pt-B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Drucker</a:t>
            </a:r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http://www.romanhol.com.br/wp-content/uploads/2014/08/drucker-trai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5438775" cy="2047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6716-7CD6-41BF-A8E0-DB15CAAC18FF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0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cao Excellence - Educacion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Apresentacao_Excellence</Template>
  <TotalTime>7892</TotalTime>
  <Words>3015</Words>
  <Application>Microsoft Office PowerPoint</Application>
  <PresentationFormat>Apresentação na tela (4:3)</PresentationFormat>
  <Paragraphs>606</Paragraphs>
  <Slides>58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8" baseType="lpstr">
      <vt:lpstr>Aharoni</vt:lpstr>
      <vt:lpstr>AR BERKLEY</vt:lpstr>
      <vt:lpstr>Arial</vt:lpstr>
      <vt:lpstr>Arial Black</vt:lpstr>
      <vt:lpstr>Bauhaus 93</vt:lpstr>
      <vt:lpstr>Calibri</vt:lpstr>
      <vt:lpstr>Cooper Black</vt:lpstr>
      <vt:lpstr>Georgia</vt:lpstr>
      <vt:lpstr>Rockwell Extra Bold</vt:lpstr>
      <vt:lpstr>Apresentacao Excellence - Educacional</vt:lpstr>
      <vt:lpstr>Gestão de Projetos Alinhada ao  Desenvolvimento Institucional UEMA – jun/2016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Strategic Planning Canvas</vt:lpstr>
      <vt:lpstr>Apresentação do PowerPoint</vt:lpstr>
      <vt:lpstr>Apresentação do PowerPoint</vt:lpstr>
      <vt:lpstr>Apresentação do PowerPoint</vt:lpstr>
      <vt:lpstr>Apresentação do PowerPoint</vt:lpstr>
      <vt:lpstr>Das ideias aos projetos certos a serem empreendidos</vt:lpstr>
      <vt:lpstr>Seleção e Priorização</vt:lpstr>
      <vt:lpstr>Papel estratégico dos projetos</vt:lpstr>
      <vt:lpstr>Papel estratégico dos projetos e operações</vt:lpstr>
      <vt:lpstr>Relação entre Objetivos, Estratégias, e Projetos e Operações</vt:lpstr>
      <vt:lpstr>Base do Sucesso Organizacional</vt:lpstr>
      <vt:lpstr>Alinhamento Estratégico dos Projetos</vt:lpstr>
      <vt:lpstr>Nível de alinhamento entre projetos e estratégia</vt:lpstr>
      <vt:lpstr>Percentual de projetos realizados no último ano em relação aos projetos previstos</vt:lpstr>
      <vt:lpstr>Gestão Estratégica de Projetos</vt:lpstr>
      <vt:lpstr>Projeto e Gerenciamento de Projetos</vt:lpstr>
      <vt:lpstr>Programa e Gerenciamento de Programas</vt:lpstr>
      <vt:lpstr>Portfolio e Gerenciamento de Portfolios</vt:lpstr>
      <vt:lpstr>Gestão Estratégica de Projetos</vt:lpstr>
      <vt:lpstr>Seleção e Priorização</vt:lpstr>
      <vt:lpstr>Nível de utilização de processo para seleção e priorização do portfólio</vt:lpstr>
      <vt:lpstr>Governança</vt:lpstr>
      <vt:lpstr>Project Strategic Alignment Canvas</vt:lpstr>
      <vt:lpstr>Apresentação do PowerPoint</vt:lpstr>
      <vt:lpstr>PMO Escritório de Gerenciamento de Projetos</vt:lpstr>
      <vt:lpstr>Ilustrando o PMO</vt:lpstr>
      <vt:lpstr>Modelos de PMO</vt:lpstr>
      <vt:lpstr>Amplitude e abordagem do PMO</vt:lpstr>
      <vt:lpstr>Apresentação do PowerPoint</vt:lpstr>
      <vt:lpstr>Grupos de Funções (serviços) mais Comuns nos PMOs</vt:lpstr>
      <vt:lpstr>Funções (serviços) mais Comuns nos PMOs por Grupo</vt:lpstr>
      <vt:lpstr>Funções (serviços) mais Comuns nos PMOs por Grupo</vt:lpstr>
      <vt:lpstr>Funções (serviços) mais Comuns nos PMOs por Grupo</vt:lpstr>
      <vt:lpstr>Funções (serviços) mais Comuns nos PMOs por Grupo</vt:lpstr>
      <vt:lpstr>Funções (serviços) mais Comuns nos PMOs por Grupo</vt:lpstr>
      <vt:lpstr>Funções (serviços) mais Comuns nos PMOs (sem Grupo)</vt:lpstr>
      <vt:lpstr>Funções (serviços) mais Comuns nos PMOs (em ordem de classificação de importância conferida pelos PMOs)</vt:lpstr>
      <vt:lpstr>Funções (serviços) mais Comuns nos PMOs (em ordem de classificação de importância conferida pelos PMOs)</vt:lpstr>
      <vt:lpstr>Funções desempenhadas pelo PMO (12 mais citadas)</vt:lpstr>
      <vt:lpstr>Metodologias de Gerenciamento de Projetos</vt:lpstr>
      <vt:lpstr>Valor do PMO para a Empresa</vt:lpstr>
      <vt:lpstr>Nível de maturidade dos PMOs</vt:lpstr>
      <vt:lpstr>A organização realmente tem um PMO?</vt:lpstr>
      <vt:lpstr>Profissionais qualificados</vt:lpstr>
      <vt:lpstr>Apresentação do PowerPoint</vt:lpstr>
      <vt:lpstr>Apresentação do PowerPoint</vt:lpstr>
      <vt:lpstr>Principais competências para profissionais do PMO</vt:lpstr>
      <vt:lpstr>Apresentação do PowerPoint</vt:lpstr>
      <vt:lpstr>Fatores Criticos de Sucesso</vt:lpstr>
      <vt:lpstr>Apresentação do PowerPoint</vt:lpstr>
      <vt:lpstr>Obrigado e Sucesso a todos !!!</vt:lpstr>
      <vt:lpstr>Adilson Pize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Palestra Gestão Estratégica de Projetos</dc:title>
  <dc:subject>Apresentação utilizada na oficina PMBridge</dc:subject>
  <dc:creator>Adilson Pize, PMP</dc:creator>
  <cp:keywords/>
  <cp:lastModifiedBy>Adilson Pize</cp:lastModifiedBy>
  <cp:revision>391</cp:revision>
  <dcterms:created xsi:type="dcterms:W3CDTF">2011-03-16T18:16:45Z</dcterms:created>
  <dcterms:modified xsi:type="dcterms:W3CDTF">2016-06-17T02:29:48Z</dcterms:modified>
</cp:coreProperties>
</file>