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71" r:id="rId5"/>
    <p:sldId id="265" r:id="rId6"/>
    <p:sldId id="272" r:id="rId7"/>
    <p:sldId id="274" r:id="rId8"/>
    <p:sldId id="267" r:id="rId9"/>
    <p:sldId id="268" r:id="rId10"/>
    <p:sldId id="277" r:id="rId11"/>
    <p:sldId id="278" r:id="rId12"/>
    <p:sldId id="279" r:id="rId13"/>
    <p:sldId id="280" r:id="rId14"/>
    <p:sldId id="281" r:id="rId15"/>
    <p:sldId id="282" r:id="rId16"/>
    <p:sldId id="284" r:id="rId17"/>
    <p:sldId id="285" r:id="rId18"/>
    <p:sldId id="286" r:id="rId19"/>
    <p:sldId id="287" r:id="rId20"/>
    <p:sldId id="283" r:id="rId21"/>
    <p:sldId id="288" r:id="rId22"/>
    <p:sldId id="291" r:id="rId23"/>
    <p:sldId id="292" r:id="rId24"/>
    <p:sldId id="290" r:id="rId25"/>
    <p:sldId id="293" r:id="rId26"/>
    <p:sldId id="294" r:id="rId27"/>
    <p:sldId id="295" r:id="rId28"/>
    <p:sldId id="296" r:id="rId29"/>
    <p:sldId id="299" r:id="rId30"/>
    <p:sldId id="300" r:id="rId31"/>
    <p:sldId id="298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ulo\Desktop\Dados%20apresenta&#231;&#227;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Planilha1!$A$2</c:f>
              <c:strCache>
                <c:ptCount val="1"/>
                <c:pt idx="0">
                  <c:v>EUA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Planilha1!$B$1:$J$1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Planilha1!$B$2:$J$2</c:f>
              <c:numCache>
                <c:formatCode>0.0%</c:formatCode>
                <c:ptCount val="9"/>
                <c:pt idx="0">
                  <c:v>1.6E-2</c:v>
                </c:pt>
                <c:pt idx="1">
                  <c:v>2.2000000000000002E-2</c:v>
                </c:pt>
                <c:pt idx="2">
                  <c:v>1.7000000000000001E-2</c:v>
                </c:pt>
                <c:pt idx="3">
                  <c:v>2.6000000000000002E-2</c:v>
                </c:pt>
                <c:pt idx="4">
                  <c:v>2.8999999999999998E-2</c:v>
                </c:pt>
                <c:pt idx="5">
                  <c:v>1.4999999999999999E-2</c:v>
                </c:pt>
                <c:pt idx="6">
                  <c:v>2.3E-2</c:v>
                </c:pt>
                <c:pt idx="7">
                  <c:v>2.8999999999999998E-2</c:v>
                </c:pt>
                <c:pt idx="8">
                  <c:v>2.7000000000000003E-2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E5-44A6-88BE-45139B8AE422}"/>
            </c:ext>
          </c:extLst>
        </c:ser>
        <c:ser>
          <c:idx val="1"/>
          <c:order val="1"/>
          <c:tx>
            <c:strRef>
              <c:f>Planilha1!$A$3</c:f>
              <c:strCache>
                <c:ptCount val="1"/>
                <c:pt idx="0">
                  <c:v>Japão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Planilha1!$B$1:$J$1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Planilha1!$B$3:$J$3</c:f>
              <c:numCache>
                <c:formatCode>0.0%</c:formatCode>
                <c:ptCount val="9"/>
                <c:pt idx="0">
                  <c:v>-1E-3</c:v>
                </c:pt>
                <c:pt idx="1">
                  <c:v>1.4999999999999999E-2</c:v>
                </c:pt>
                <c:pt idx="2">
                  <c:v>0.02</c:v>
                </c:pt>
                <c:pt idx="3">
                  <c:v>4.0000000000000001E-3</c:v>
                </c:pt>
                <c:pt idx="4">
                  <c:v>1.3999999999999999E-2</c:v>
                </c:pt>
                <c:pt idx="5">
                  <c:v>9.0000000000000011E-3</c:v>
                </c:pt>
                <c:pt idx="6">
                  <c:v>1.7000000000000001E-2</c:v>
                </c:pt>
                <c:pt idx="7">
                  <c:v>1.2E-2</c:v>
                </c:pt>
                <c:pt idx="8">
                  <c:v>9.0000000000000011E-3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E5-44A6-88BE-45139B8AE422}"/>
            </c:ext>
          </c:extLst>
        </c:ser>
        <c:ser>
          <c:idx val="2"/>
          <c:order val="2"/>
          <c:tx>
            <c:strRef>
              <c:f>Planilha1!$A$4</c:f>
              <c:strCache>
                <c:ptCount val="1"/>
                <c:pt idx="0">
                  <c:v>Russia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Planilha1!$B$1:$J$1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Planilha1!$B$4:$J$4</c:f>
              <c:numCache>
                <c:formatCode>0.0%</c:formatCode>
                <c:ptCount val="9"/>
                <c:pt idx="0">
                  <c:v>5.0999999999999997E-2</c:v>
                </c:pt>
                <c:pt idx="1">
                  <c:v>3.7000000000000005E-2</c:v>
                </c:pt>
                <c:pt idx="2">
                  <c:v>1.8000000000000002E-2</c:v>
                </c:pt>
                <c:pt idx="3">
                  <c:v>6.9999999999999993E-3</c:v>
                </c:pt>
                <c:pt idx="4">
                  <c:v>-2.5000000000000001E-2</c:v>
                </c:pt>
                <c:pt idx="5">
                  <c:v>-2E-3</c:v>
                </c:pt>
                <c:pt idx="6">
                  <c:v>1.4999999999999999E-2</c:v>
                </c:pt>
                <c:pt idx="7">
                  <c:v>1.7000000000000001E-2</c:v>
                </c:pt>
                <c:pt idx="8">
                  <c:v>1.4999999999999999E-2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8E5-44A6-88BE-45139B8AE422}"/>
            </c:ext>
          </c:extLst>
        </c:ser>
        <c:ser>
          <c:idx val="3"/>
          <c:order val="3"/>
          <c:tx>
            <c:strRef>
              <c:f>Planilha1!$A$5</c:f>
              <c:strCache>
                <c:ptCount val="1"/>
                <c:pt idx="0">
                  <c:v>China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Planilha1!$B$1:$J$1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Planilha1!$B$5:$J$5</c:f>
              <c:numCache>
                <c:formatCode>0.0%</c:formatCode>
                <c:ptCount val="9"/>
                <c:pt idx="0">
                  <c:v>9.5000000000000001E-2</c:v>
                </c:pt>
                <c:pt idx="1">
                  <c:v>7.9000000000000001E-2</c:v>
                </c:pt>
                <c:pt idx="2">
                  <c:v>7.8E-2</c:v>
                </c:pt>
                <c:pt idx="3">
                  <c:v>7.2999999999999995E-2</c:v>
                </c:pt>
                <c:pt idx="4">
                  <c:v>6.9000000000000006E-2</c:v>
                </c:pt>
                <c:pt idx="5">
                  <c:v>6.7000000000000004E-2</c:v>
                </c:pt>
                <c:pt idx="6">
                  <c:v>6.9000000000000006E-2</c:v>
                </c:pt>
                <c:pt idx="7">
                  <c:v>6.6000000000000003E-2</c:v>
                </c:pt>
                <c:pt idx="8">
                  <c:v>6.4000000000000001E-2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8E5-44A6-88BE-45139B8AE422}"/>
            </c:ext>
          </c:extLst>
        </c:ser>
        <c:ser>
          <c:idx val="4"/>
          <c:order val="4"/>
          <c:tx>
            <c:strRef>
              <c:f>Planilha1!$A$6</c:f>
              <c:strCache>
                <c:ptCount val="1"/>
                <c:pt idx="0">
                  <c:v>India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Planilha1!$B$1:$J$1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Planilha1!$B$6:$J$6</c:f>
              <c:numCache>
                <c:formatCode>0.0%</c:formatCode>
                <c:ptCount val="9"/>
                <c:pt idx="0">
                  <c:v>6.6000000000000003E-2</c:v>
                </c:pt>
                <c:pt idx="1">
                  <c:v>5.5E-2</c:v>
                </c:pt>
                <c:pt idx="2">
                  <c:v>6.4000000000000001E-2</c:v>
                </c:pt>
                <c:pt idx="3">
                  <c:v>7.400000000000001E-2</c:v>
                </c:pt>
                <c:pt idx="4">
                  <c:v>8.199999999999999E-2</c:v>
                </c:pt>
                <c:pt idx="5">
                  <c:v>7.0999999999999994E-2</c:v>
                </c:pt>
                <c:pt idx="6">
                  <c:v>6.7000000000000004E-2</c:v>
                </c:pt>
                <c:pt idx="7">
                  <c:v>7.400000000000001E-2</c:v>
                </c:pt>
                <c:pt idx="8">
                  <c:v>7.8E-2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8E5-44A6-88BE-45139B8AE422}"/>
            </c:ext>
          </c:extLst>
        </c:ser>
        <c:ser>
          <c:idx val="5"/>
          <c:order val="5"/>
          <c:tx>
            <c:strRef>
              <c:f>Planilha1!$A$7</c:f>
              <c:strCache>
                <c:ptCount val="1"/>
                <c:pt idx="0">
                  <c:v>Brasil</c:v>
                </c:pt>
              </c:strCache>
            </c:strRef>
          </c:tx>
          <c:spPr>
            <a:ln w="666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Planilha1!$B$1:$J$1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Planilha1!$B$7:$J$7</c:f>
              <c:numCache>
                <c:formatCode>0.0%</c:formatCode>
                <c:ptCount val="9"/>
                <c:pt idx="0">
                  <c:v>0.04</c:v>
                </c:pt>
                <c:pt idx="1">
                  <c:v>1.9E-2</c:v>
                </c:pt>
                <c:pt idx="2">
                  <c:v>0.03</c:v>
                </c:pt>
                <c:pt idx="3">
                  <c:v>5.0000000000000001E-3</c:v>
                </c:pt>
                <c:pt idx="4">
                  <c:v>-3.5000000000000003E-2</c:v>
                </c:pt>
                <c:pt idx="5">
                  <c:v>-3.5000000000000003E-2</c:v>
                </c:pt>
                <c:pt idx="6">
                  <c:v>0.01</c:v>
                </c:pt>
                <c:pt idx="7">
                  <c:v>2.3E-2</c:v>
                </c:pt>
                <c:pt idx="8">
                  <c:v>2.5000000000000001E-2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8E5-44A6-88BE-45139B8AE422}"/>
            </c:ext>
          </c:extLst>
        </c:ser>
        <c:ser>
          <c:idx val="6"/>
          <c:order val="6"/>
          <c:tx>
            <c:strRef>
              <c:f>Planilha1!$A$8</c:f>
              <c:strCache>
                <c:ptCount val="1"/>
                <c:pt idx="0">
                  <c:v>México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Planilha1!$B$1:$J$1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Planilha1!$B$8:$J$8</c:f>
              <c:numCache>
                <c:formatCode>0.0%</c:formatCode>
                <c:ptCount val="9"/>
                <c:pt idx="0">
                  <c:v>3.7000000000000005E-2</c:v>
                </c:pt>
                <c:pt idx="1">
                  <c:v>3.6000000000000004E-2</c:v>
                </c:pt>
                <c:pt idx="2">
                  <c:v>1.3999999999999999E-2</c:v>
                </c:pt>
                <c:pt idx="3">
                  <c:v>2.7999999999999997E-2</c:v>
                </c:pt>
                <c:pt idx="4">
                  <c:v>3.3000000000000002E-2</c:v>
                </c:pt>
                <c:pt idx="5">
                  <c:v>2.8999999999999998E-2</c:v>
                </c:pt>
                <c:pt idx="6">
                  <c:v>0.02</c:v>
                </c:pt>
                <c:pt idx="7">
                  <c:v>2.3E-2</c:v>
                </c:pt>
                <c:pt idx="8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8E5-44A6-88BE-45139B8AE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0770232"/>
        <c:axId val="443318328"/>
      </c:lineChart>
      <c:catAx>
        <c:axId val="550770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3318328"/>
        <c:crosses val="autoZero"/>
        <c:auto val="1"/>
        <c:lblAlgn val="ctr"/>
        <c:lblOffset val="100"/>
        <c:noMultiLvlLbl val="0"/>
      </c:catAx>
      <c:valAx>
        <c:axId val="443318328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0770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57150" cap="flat" cmpd="dbl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 sz="110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489CAF-61F5-49F8-B61B-01460FFDC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94F1B7-5C72-425D-BB3A-849E6A954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D2D5A4-046B-4A99-8A26-34BB7F9E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E3CC-3569-4C23-AF7A-959FB394C6C2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ED387E-B8A1-4558-BD3E-4DCB6B45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1086A8-C0E9-421D-91AB-39C98E11E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F45C-98D1-4DE4-8E05-9A39B0CDE6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80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6A467-3896-4D56-A78D-BBC8DF4F1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7BAF4EC-3472-4E13-A19A-5D4953DBA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979CE8-3544-4370-BC67-1E60A9AC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E3CC-3569-4C23-AF7A-959FB394C6C2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38FD19-BBE0-4828-859A-2C7106A3A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351981-EC7E-40CF-9BA8-5E8BF44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F45C-98D1-4DE4-8E05-9A39B0CDE6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530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4688D36-E56D-4B4B-BED5-C06BFD1803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DD6C555-064A-4684-AA3D-48C233401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7C55E3-0967-460F-AB48-3426C665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E3CC-3569-4C23-AF7A-959FB394C6C2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163B8D-4B39-4D16-A513-94A4181C3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42B8E4-9544-4A10-8F25-F6D2AEB0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F45C-98D1-4DE4-8E05-9A39B0CDE6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09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9C1FA-4746-486D-9343-72F703C58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9FE3A1-DBF4-49CA-9E96-47DBB694C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B7EC1B-D38C-45FA-8674-0616122D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E3CC-3569-4C23-AF7A-959FB394C6C2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424589-BFC1-4863-812B-5A6BB88D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1AACBA-2947-446D-9038-21DF0B37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F45C-98D1-4DE4-8E05-9A39B0CDE6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94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B3FBE-0CEA-4E64-9ED5-A69E5D4E3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21E2FF-8EC9-4962-BC5C-7D54F8928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E9ED3A-1303-451E-AC9F-A1F954B7C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E3CC-3569-4C23-AF7A-959FB394C6C2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B4F2C2-2E33-4FAD-B26A-CF2161B0B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28FA26-4EC7-4302-87B1-96A44C6B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F45C-98D1-4DE4-8E05-9A39B0CDE6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72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06B9AD-D1E5-49D9-9B27-958A4BCD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69C1F0-5064-4E12-A999-C78F9396DD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1F7519-1B80-4E48-AF20-F9AA54BA5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B93B8A-6F19-4A1F-8E6C-35BD62D5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E3CC-3569-4C23-AF7A-959FB394C6C2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530D91-A9E7-40D6-953D-736FBC77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2D5A4D-9951-4E7F-8833-FC1EE53B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F45C-98D1-4DE4-8E05-9A39B0CDE6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112AAB-485D-4C08-9F3E-A1F710EF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3193A2-180E-46B3-9376-B72219258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777A364-7CD0-46F0-A9D6-2D75E6D5B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F1D191-FD87-4B45-88FD-4784F2EB6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FD8C36D-7B3F-498D-8382-B723CD35D0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FB40EA2-C027-47AB-A579-A051F5047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E3CC-3569-4C23-AF7A-959FB394C6C2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5A945C-86E3-4D83-AD7D-B390210C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33FACC4-58BB-4620-A706-F8AE72B1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F45C-98D1-4DE4-8E05-9A39B0CDE6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48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ACFCF4-CDA9-4DA7-9626-734FE259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00D0730-EB69-4B17-BDBC-1112BBA35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E3CC-3569-4C23-AF7A-959FB394C6C2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CC21025-8BBF-49B9-9F8C-A7628CBF6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6847A70-80AA-4F1E-A311-D058C701C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F45C-98D1-4DE4-8E05-9A39B0CDE6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0339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9F79FA9-5A26-46FF-B2F0-0B64E423C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E3CC-3569-4C23-AF7A-959FB394C6C2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4BAE0E5-A5A0-4005-8899-1CBAF66AE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25E0C2-6863-4DBD-B08D-3869AB6F4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F45C-98D1-4DE4-8E05-9A39B0CDE6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06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C31D7E-7444-4E60-890D-A5CBC34A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683947-6224-4480-88A4-6C4D4F58D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048AA73-F330-4844-9573-BF26B02B8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45205FE-771E-4350-8847-E50ED021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E3CC-3569-4C23-AF7A-959FB394C6C2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CC4ADC-58BB-4A97-858C-387EDD8F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0FAEFD-103B-4F77-9A9E-E354F200C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F45C-98D1-4DE4-8E05-9A39B0CDE6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571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8910B-F5CD-4AA1-99DD-C35CD497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E0EAB71-DCCA-42B5-9FFE-0507DD461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EA0083-79D8-4D39-8521-6CA2E5549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2F7215C-8F47-4812-B676-351BD246E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E3CC-3569-4C23-AF7A-959FB394C6C2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113275B-3AFA-43A1-9B7A-25C6625C4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7201F08-FDA0-4C65-8BF5-256AB690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F45C-98D1-4DE4-8E05-9A39B0CDE6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676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C3BFF2C-A21F-4632-8BE1-7874C32E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7B6511-6A64-49F9-9644-2639ECA10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5584BB-5A7C-41F8-BF6A-A8BF0E3B74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CE3CC-3569-4C23-AF7A-959FB394C6C2}" type="datetimeFigureOut">
              <a:rPr lang="pt-BR" smtClean="0"/>
              <a:t>19/06/2018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822F47-80CB-40C6-A64B-D62B0CFDA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234EF6-D1FC-4DA9-821C-7A9B266B8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8F45C-98D1-4DE4-8E05-9A39B0CDE6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98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942AA64-CBDE-4C65-AF91-279EF69CC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3071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4782A72-3EA5-46CC-A989-AB398DBB4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42" y="5888237"/>
            <a:ext cx="7057938" cy="9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7F17943-F17C-4C32-8893-9B555FE7FC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2" t="37730" r="27314" b="16028"/>
          <a:stretch/>
        </p:blipFill>
        <p:spPr>
          <a:xfrm>
            <a:off x="1872787" y="894935"/>
            <a:ext cx="8446970" cy="536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5EC3D94-D7D9-492A-A525-5262E81D1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2" t="35603" r="27952" b="16312"/>
          <a:stretch/>
        </p:blipFill>
        <p:spPr>
          <a:xfrm>
            <a:off x="2205272" y="1010688"/>
            <a:ext cx="7901767" cy="530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E2A7313-B7E9-4A1F-AC9E-920193C67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56" t="33192" r="39361" b="21560"/>
          <a:stretch/>
        </p:blipFill>
        <p:spPr>
          <a:xfrm>
            <a:off x="2227634" y="917551"/>
            <a:ext cx="6094417" cy="53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D70BA07-4F31-43B9-BF2D-EA66B9DB2B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2" t="40142" r="39362" b="15461"/>
          <a:stretch/>
        </p:blipFill>
        <p:spPr>
          <a:xfrm>
            <a:off x="2558374" y="894934"/>
            <a:ext cx="6371617" cy="55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188A7B5-AC53-4861-8898-EA81194D82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2" t="33901" r="30904" b="19716"/>
          <a:stretch/>
        </p:blipFill>
        <p:spPr>
          <a:xfrm>
            <a:off x="2344366" y="894935"/>
            <a:ext cx="7694579" cy="53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BE053F6-C7CE-4F00-9A13-C48E8D1ABB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2" t="37021" r="30186" b="23688"/>
          <a:stretch/>
        </p:blipFill>
        <p:spPr>
          <a:xfrm>
            <a:off x="1906621" y="981186"/>
            <a:ext cx="8842443" cy="51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3D2CFB4-806B-45CE-959A-0A8F38A141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2" t="36029" r="49415" b="21986"/>
          <a:stretch/>
        </p:blipFill>
        <p:spPr>
          <a:xfrm>
            <a:off x="95617" y="1060316"/>
            <a:ext cx="4452101" cy="557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190A126-4364-4802-B05D-5B01399833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80" t="38582" r="31144" b="14468"/>
          <a:stretch/>
        </p:blipFill>
        <p:spPr>
          <a:xfrm>
            <a:off x="120380" y="969742"/>
            <a:ext cx="7728220" cy="526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6246280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5F50128-3EBF-40C7-A5D0-759D23EC26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84" t="35833" r="28672" b="15417"/>
          <a:stretch/>
        </p:blipFill>
        <p:spPr>
          <a:xfrm>
            <a:off x="104774" y="894935"/>
            <a:ext cx="4867276" cy="597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0DC53CA-012B-4FBA-BC22-77D97AABD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2" t="39722" r="31742" b="13889"/>
          <a:stretch/>
        </p:blipFill>
        <p:spPr>
          <a:xfrm>
            <a:off x="123825" y="894935"/>
            <a:ext cx="7611810" cy="543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5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7B83730-5974-4460-A7AC-F0C7EB9AE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77" y="6039939"/>
            <a:ext cx="5707046" cy="7841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6E5146C-E58F-46EA-A2FF-2DB060192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15"/>
            <a:ext cx="121920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9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512BA93-3720-4E67-8B2A-8C6E9AB909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38" t="37083" r="30546" b="21945"/>
          <a:stretch/>
        </p:blipFill>
        <p:spPr>
          <a:xfrm>
            <a:off x="428625" y="894935"/>
            <a:ext cx="9029700" cy="540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99D3119-8CFF-4E8B-AFB6-1BB05CE00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2" t="41272" r="29844" b="19306"/>
          <a:stretch/>
        </p:blipFill>
        <p:spPr>
          <a:xfrm>
            <a:off x="638175" y="933450"/>
            <a:ext cx="9067800" cy="523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D092DDC-6074-47E3-A052-389838B7C9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78" t="34167" r="37500" b="30326"/>
          <a:stretch/>
        </p:blipFill>
        <p:spPr>
          <a:xfrm>
            <a:off x="1962150" y="955584"/>
            <a:ext cx="7715250" cy="514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0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E3626C3-050F-4316-BB52-2B0066D81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42" t="35000" r="27578" b="17084"/>
          <a:stretch/>
        </p:blipFill>
        <p:spPr>
          <a:xfrm>
            <a:off x="2019300" y="894935"/>
            <a:ext cx="8782050" cy="58186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C8B0F37-9580-40AF-9D43-50D6EFCB8B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1" t="55417" r="29219" b="18750"/>
          <a:stretch/>
        </p:blipFill>
        <p:spPr>
          <a:xfrm>
            <a:off x="139383" y="1315058"/>
            <a:ext cx="11667307" cy="43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39DE0B3-9ED5-4AC8-A087-B3AB0AA4E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42" t="35278" r="30938" b="17778"/>
          <a:stretch/>
        </p:blipFill>
        <p:spPr>
          <a:xfrm>
            <a:off x="2228850" y="894935"/>
            <a:ext cx="7924800" cy="560717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786CAE2-B4C5-4873-8913-34CE0B8E99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84" t="20416" r="27656" b="28333"/>
          <a:stretch/>
        </p:blipFill>
        <p:spPr>
          <a:xfrm>
            <a:off x="2115481" y="925213"/>
            <a:ext cx="8238194" cy="547728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1FA85C6-D6D4-4F49-8BA0-1F90B57F916F}"/>
              </a:ext>
            </a:extLst>
          </p:cNvPr>
          <p:cNvSpPr/>
          <p:nvPr/>
        </p:nvSpPr>
        <p:spPr>
          <a:xfrm>
            <a:off x="9201150" y="1076325"/>
            <a:ext cx="1152525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525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76F2841-5C4A-4E60-94B7-2D8749DA4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13" t="50000" r="28360" b="19583"/>
          <a:stretch/>
        </p:blipFill>
        <p:spPr>
          <a:xfrm>
            <a:off x="138526" y="1209675"/>
            <a:ext cx="11672474" cy="483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89A0C79-4A27-47CE-888D-21DFD66A7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53" t="29306" r="37187" b="24583"/>
          <a:stretch/>
        </p:blipFill>
        <p:spPr>
          <a:xfrm>
            <a:off x="2619374" y="916318"/>
            <a:ext cx="6886575" cy="535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9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0458E96E-E52D-4B97-A162-E6D3FB8B7705}"/>
              </a:ext>
            </a:extLst>
          </p:cNvPr>
          <p:cNvGrpSpPr/>
          <p:nvPr/>
        </p:nvGrpSpPr>
        <p:grpSpPr>
          <a:xfrm>
            <a:off x="3408456" y="894935"/>
            <a:ext cx="1747506" cy="2008628"/>
            <a:chOff x="3637367" y="95"/>
            <a:chExt cx="1747506" cy="2008628"/>
          </a:xfrm>
        </p:grpSpPr>
        <p:sp>
          <p:nvSpPr>
            <p:cNvPr id="22" name="Hexágono 21">
              <a:extLst>
                <a:ext uri="{FF2B5EF4-FFF2-40B4-BE49-F238E27FC236}">
                  <a16:creationId xmlns:a16="http://schemas.microsoft.com/office/drawing/2014/main" id="{7DD92888-4F8B-4FDA-A6B7-9FC3B1175840}"/>
                </a:ext>
              </a:extLst>
            </p:cNvPr>
            <p:cNvSpPr/>
            <p:nvPr/>
          </p:nvSpPr>
          <p:spPr>
            <a:xfrm rot="5400000">
              <a:off x="3506806" y="130656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Hexágono 4">
              <a:extLst>
                <a:ext uri="{FF2B5EF4-FFF2-40B4-BE49-F238E27FC236}">
                  <a16:creationId xmlns:a16="http://schemas.microsoft.com/office/drawing/2014/main" id="{16037F7A-2B4F-4CD3-8D77-BF9C76D0280E}"/>
                </a:ext>
              </a:extLst>
            </p:cNvPr>
            <p:cNvSpPr txBox="1"/>
            <p:nvPr/>
          </p:nvSpPr>
          <p:spPr>
            <a:xfrm>
              <a:off x="3909687" y="313106"/>
              <a:ext cx="1202866" cy="13826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2800" kern="1200"/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339A5BC-A18C-413A-9757-D375666F71C6}"/>
              </a:ext>
            </a:extLst>
          </p:cNvPr>
          <p:cNvGrpSpPr/>
          <p:nvPr/>
        </p:nvGrpSpPr>
        <p:grpSpPr>
          <a:xfrm>
            <a:off x="1521149" y="894935"/>
            <a:ext cx="1747506" cy="2008628"/>
            <a:chOff x="1521149" y="894935"/>
            <a:chExt cx="1747506" cy="2008628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0FA677C9-BBE5-49F4-A658-2D9B5494BC16}"/>
                </a:ext>
              </a:extLst>
            </p:cNvPr>
            <p:cNvGrpSpPr/>
            <p:nvPr/>
          </p:nvGrpSpPr>
          <p:grpSpPr>
            <a:xfrm>
              <a:off x="1521149" y="894935"/>
              <a:ext cx="1747506" cy="2008628"/>
              <a:chOff x="1750060" y="95"/>
              <a:chExt cx="1747506" cy="2008628"/>
            </a:xfrm>
          </p:grpSpPr>
          <p:sp>
            <p:nvSpPr>
              <p:cNvPr id="20" name="Hexágono 19">
                <a:extLst>
                  <a:ext uri="{FF2B5EF4-FFF2-40B4-BE49-F238E27FC236}">
                    <a16:creationId xmlns:a16="http://schemas.microsoft.com/office/drawing/2014/main" id="{D7DAC4AA-8F42-4476-AEA1-8E9A868725BC}"/>
                  </a:ext>
                </a:extLst>
              </p:cNvPr>
              <p:cNvSpPr/>
              <p:nvPr/>
            </p:nvSpPr>
            <p:spPr>
              <a:xfrm rot="5400000">
                <a:off x="1619499" y="130656"/>
                <a:ext cx="2008628" cy="1747506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Hexágono 6">
                <a:extLst>
                  <a:ext uri="{FF2B5EF4-FFF2-40B4-BE49-F238E27FC236}">
                    <a16:creationId xmlns:a16="http://schemas.microsoft.com/office/drawing/2014/main" id="{B3F1A14D-FD27-4A74-AAB5-71D8249FA865}"/>
                  </a:ext>
                </a:extLst>
              </p:cNvPr>
              <p:cNvSpPr txBox="1"/>
              <p:nvPr/>
            </p:nvSpPr>
            <p:spPr>
              <a:xfrm>
                <a:off x="2022380" y="313106"/>
                <a:ext cx="1202866" cy="13826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pt-BR" sz="3600" kern="1200"/>
              </a:p>
            </p:txBody>
          </p:sp>
        </p:grp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0979BA54-97FB-42BC-98BB-AEAA2B2F173C}"/>
                </a:ext>
              </a:extLst>
            </p:cNvPr>
            <p:cNvSpPr txBox="1"/>
            <p:nvPr/>
          </p:nvSpPr>
          <p:spPr>
            <a:xfrm>
              <a:off x="1587409" y="1574948"/>
              <a:ext cx="16149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/>
                  </a:solidFill>
                </a:rPr>
                <a:t>1. Compreender o contexto</a:t>
              </a:r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E30097C-A616-4645-82A0-7E3C3334044E}"/>
              </a:ext>
            </a:extLst>
          </p:cNvPr>
          <p:cNvSpPr txBox="1"/>
          <p:nvPr/>
        </p:nvSpPr>
        <p:spPr>
          <a:xfrm>
            <a:off x="3474716" y="1574948"/>
            <a:ext cx="1614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2. Conceber a Estratégia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AA4791E-4B5D-406A-82A4-3D6251390771}"/>
              </a:ext>
            </a:extLst>
          </p:cNvPr>
          <p:cNvGrpSpPr/>
          <p:nvPr/>
        </p:nvGrpSpPr>
        <p:grpSpPr>
          <a:xfrm>
            <a:off x="4348494" y="2599859"/>
            <a:ext cx="1747506" cy="2008628"/>
            <a:chOff x="4348494" y="2599859"/>
            <a:chExt cx="1747506" cy="2008628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E4E74CF6-291A-4051-8D15-1ABC9E2447CB}"/>
                </a:ext>
              </a:extLst>
            </p:cNvPr>
            <p:cNvGrpSpPr/>
            <p:nvPr/>
          </p:nvGrpSpPr>
          <p:grpSpPr>
            <a:xfrm>
              <a:off x="4348494" y="2599859"/>
              <a:ext cx="1747506" cy="2008628"/>
              <a:chOff x="4577405" y="1705019"/>
              <a:chExt cx="1747506" cy="2008628"/>
            </a:xfrm>
          </p:grpSpPr>
          <p:sp>
            <p:nvSpPr>
              <p:cNvPr id="16" name="Hexágono 15">
                <a:extLst>
                  <a:ext uri="{FF2B5EF4-FFF2-40B4-BE49-F238E27FC236}">
                    <a16:creationId xmlns:a16="http://schemas.microsoft.com/office/drawing/2014/main" id="{C8F2D2BC-6E6A-47C4-BA88-471C51ADFC48}"/>
                  </a:ext>
                </a:extLst>
              </p:cNvPr>
              <p:cNvSpPr/>
              <p:nvPr/>
            </p:nvSpPr>
            <p:spPr>
              <a:xfrm rot="5400000">
                <a:off x="4446844" y="1835580"/>
                <a:ext cx="2008628" cy="1747506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Hexágono 10">
                <a:extLst>
                  <a:ext uri="{FF2B5EF4-FFF2-40B4-BE49-F238E27FC236}">
                    <a16:creationId xmlns:a16="http://schemas.microsoft.com/office/drawing/2014/main" id="{968B5ED3-BD82-4813-A9FB-FD192FA030C6}"/>
                  </a:ext>
                </a:extLst>
              </p:cNvPr>
              <p:cNvSpPr txBox="1"/>
              <p:nvPr/>
            </p:nvSpPr>
            <p:spPr>
              <a:xfrm>
                <a:off x="4849725" y="2018030"/>
                <a:ext cx="1202866" cy="13826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pt-BR" sz="3600" kern="1200"/>
              </a:p>
            </p:txBody>
          </p:sp>
        </p:grp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2B2CF485-BF04-46F0-B249-B8ADB9B5321E}"/>
                </a:ext>
              </a:extLst>
            </p:cNvPr>
            <p:cNvSpPr txBox="1"/>
            <p:nvPr/>
          </p:nvSpPr>
          <p:spPr>
            <a:xfrm>
              <a:off x="4414754" y="3292054"/>
              <a:ext cx="16149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/>
                  </a:solidFill>
                </a:rPr>
                <a:t>3. Fazer acontecer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2961E705-4296-4C1E-B8FF-C31F36EFE9A9}"/>
              </a:ext>
            </a:extLst>
          </p:cNvPr>
          <p:cNvGrpSpPr/>
          <p:nvPr/>
        </p:nvGrpSpPr>
        <p:grpSpPr>
          <a:xfrm>
            <a:off x="3408456" y="4304782"/>
            <a:ext cx="1747506" cy="2008628"/>
            <a:chOff x="3408456" y="4304782"/>
            <a:chExt cx="1747506" cy="2008628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E203407A-9562-4CB1-9D10-B747CBF2283C}"/>
                </a:ext>
              </a:extLst>
            </p:cNvPr>
            <p:cNvGrpSpPr/>
            <p:nvPr/>
          </p:nvGrpSpPr>
          <p:grpSpPr>
            <a:xfrm>
              <a:off x="3408456" y="4304782"/>
              <a:ext cx="1747506" cy="2008628"/>
              <a:chOff x="3637367" y="3409942"/>
              <a:chExt cx="1747506" cy="2008628"/>
            </a:xfrm>
          </p:grpSpPr>
          <p:sp>
            <p:nvSpPr>
              <p:cNvPr id="14" name="Hexágono 13">
                <a:extLst>
                  <a:ext uri="{FF2B5EF4-FFF2-40B4-BE49-F238E27FC236}">
                    <a16:creationId xmlns:a16="http://schemas.microsoft.com/office/drawing/2014/main" id="{B18AF8C4-7B50-440E-B1A8-817ACF1237AF}"/>
                  </a:ext>
                </a:extLst>
              </p:cNvPr>
              <p:cNvSpPr/>
              <p:nvPr/>
            </p:nvSpPr>
            <p:spPr>
              <a:xfrm rot="5400000">
                <a:off x="3506806" y="3540503"/>
                <a:ext cx="2008628" cy="1747506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Hexágono 12">
                <a:extLst>
                  <a:ext uri="{FF2B5EF4-FFF2-40B4-BE49-F238E27FC236}">
                    <a16:creationId xmlns:a16="http://schemas.microsoft.com/office/drawing/2014/main" id="{0C93B36C-8289-4A59-92C5-403A75838B9B}"/>
                  </a:ext>
                </a:extLst>
              </p:cNvPr>
              <p:cNvSpPr txBox="1"/>
              <p:nvPr/>
            </p:nvSpPr>
            <p:spPr>
              <a:xfrm>
                <a:off x="3909687" y="3722953"/>
                <a:ext cx="1202866" cy="13826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pt-BR" sz="2800" kern="1200"/>
              </a:p>
            </p:txBody>
          </p:sp>
        </p:grp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D0E1DBF5-DC4F-4DD6-A8D3-317CE03B5BE3}"/>
                </a:ext>
              </a:extLst>
            </p:cNvPr>
            <p:cNvSpPr txBox="1"/>
            <p:nvPr/>
          </p:nvSpPr>
          <p:spPr>
            <a:xfrm>
              <a:off x="3459983" y="4879618"/>
              <a:ext cx="16149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/>
                  </a:solidFill>
                </a:rPr>
                <a:t>4. Promover a articulação (gestão “nas bordas”)</a:t>
              </a: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A1BBA935-E5C4-4CA1-AD4F-652B3A5294ED}"/>
              </a:ext>
            </a:extLst>
          </p:cNvPr>
          <p:cNvGrpSpPr/>
          <p:nvPr/>
        </p:nvGrpSpPr>
        <p:grpSpPr>
          <a:xfrm>
            <a:off x="1521149" y="4304782"/>
            <a:ext cx="1747506" cy="2008628"/>
            <a:chOff x="1521149" y="4304782"/>
            <a:chExt cx="1747506" cy="2008628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29F188BB-A7F7-4AD1-A442-46B8E1873DDB}"/>
                </a:ext>
              </a:extLst>
            </p:cNvPr>
            <p:cNvGrpSpPr/>
            <p:nvPr/>
          </p:nvGrpSpPr>
          <p:grpSpPr>
            <a:xfrm>
              <a:off x="1521149" y="4304782"/>
              <a:ext cx="1747506" cy="2008628"/>
              <a:chOff x="1750060" y="3409942"/>
              <a:chExt cx="1747506" cy="2008628"/>
            </a:xfrm>
          </p:grpSpPr>
          <p:sp>
            <p:nvSpPr>
              <p:cNvPr id="12" name="Hexágono 11">
                <a:extLst>
                  <a:ext uri="{FF2B5EF4-FFF2-40B4-BE49-F238E27FC236}">
                    <a16:creationId xmlns:a16="http://schemas.microsoft.com/office/drawing/2014/main" id="{3E9DDEB5-F170-45FE-A99D-C81828084C09}"/>
                  </a:ext>
                </a:extLst>
              </p:cNvPr>
              <p:cNvSpPr/>
              <p:nvPr/>
            </p:nvSpPr>
            <p:spPr>
              <a:xfrm rot="5400000">
                <a:off x="1619499" y="3540503"/>
                <a:ext cx="2008628" cy="1747506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Hexágono 14">
                <a:extLst>
                  <a:ext uri="{FF2B5EF4-FFF2-40B4-BE49-F238E27FC236}">
                    <a16:creationId xmlns:a16="http://schemas.microsoft.com/office/drawing/2014/main" id="{618B9F9B-4277-41F8-BA96-091C38E6D4D3}"/>
                  </a:ext>
                </a:extLst>
              </p:cNvPr>
              <p:cNvSpPr txBox="1"/>
              <p:nvPr/>
            </p:nvSpPr>
            <p:spPr>
              <a:xfrm>
                <a:off x="2022380" y="3722953"/>
                <a:ext cx="1202866" cy="13826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pt-BR" sz="3600" kern="120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CC2B37F2-7F64-402B-B76C-5F5670FC69E7}"/>
                </a:ext>
              </a:extLst>
            </p:cNvPr>
            <p:cNvSpPr txBox="1"/>
            <p:nvPr/>
          </p:nvSpPr>
          <p:spPr>
            <a:xfrm>
              <a:off x="1521150" y="4910409"/>
              <a:ext cx="16149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/>
                  </a:solidFill>
                </a:rPr>
                <a:t>5. Promover integração das unidades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207BBC01-0440-46B0-B42C-90B0752BA054}"/>
              </a:ext>
            </a:extLst>
          </p:cNvPr>
          <p:cNvGrpSpPr/>
          <p:nvPr/>
        </p:nvGrpSpPr>
        <p:grpSpPr>
          <a:xfrm>
            <a:off x="522328" y="2526724"/>
            <a:ext cx="1747506" cy="2008628"/>
            <a:chOff x="522328" y="2526724"/>
            <a:chExt cx="1747506" cy="2008628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1DD8F113-E6B2-449D-9407-75C9B459E068}"/>
                </a:ext>
              </a:extLst>
            </p:cNvPr>
            <p:cNvGrpSpPr/>
            <p:nvPr/>
          </p:nvGrpSpPr>
          <p:grpSpPr>
            <a:xfrm>
              <a:off x="522328" y="2526724"/>
              <a:ext cx="1747506" cy="2008628"/>
              <a:chOff x="751239" y="1631884"/>
              <a:chExt cx="1747506" cy="2008628"/>
            </a:xfrm>
          </p:grpSpPr>
          <p:sp>
            <p:nvSpPr>
              <p:cNvPr id="18" name="Hexágono 17">
                <a:extLst>
                  <a:ext uri="{FF2B5EF4-FFF2-40B4-BE49-F238E27FC236}">
                    <a16:creationId xmlns:a16="http://schemas.microsoft.com/office/drawing/2014/main" id="{264344FF-38E3-4F11-872B-6796A924E284}"/>
                  </a:ext>
                </a:extLst>
              </p:cNvPr>
              <p:cNvSpPr/>
              <p:nvPr/>
            </p:nvSpPr>
            <p:spPr>
              <a:xfrm rot="5400000">
                <a:off x="620678" y="1762445"/>
                <a:ext cx="2008628" cy="1747506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Hexágono 8">
                <a:extLst>
                  <a:ext uri="{FF2B5EF4-FFF2-40B4-BE49-F238E27FC236}">
                    <a16:creationId xmlns:a16="http://schemas.microsoft.com/office/drawing/2014/main" id="{D0821326-46C1-475E-AB36-B76CC72011BA}"/>
                  </a:ext>
                </a:extLst>
              </p:cNvPr>
              <p:cNvSpPr txBox="1"/>
              <p:nvPr/>
            </p:nvSpPr>
            <p:spPr>
              <a:xfrm>
                <a:off x="1023559" y="1944895"/>
                <a:ext cx="1202866" cy="13826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pt-BR" sz="2800" kern="1200" dirty="0"/>
              </a:p>
            </p:txBody>
          </p:sp>
        </p:grp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31AB511E-3E1B-4CBD-BB48-482B242FA78E}"/>
                </a:ext>
              </a:extLst>
            </p:cNvPr>
            <p:cNvSpPr txBox="1"/>
            <p:nvPr/>
          </p:nvSpPr>
          <p:spPr>
            <a:xfrm>
              <a:off x="588588" y="3271757"/>
              <a:ext cx="16149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/>
                  </a:solidFill>
                </a:rPr>
                <a:t>6. Estimular a Inovação</a:t>
              </a: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956C606B-8541-4B36-8C6A-84C1ADD79152}"/>
              </a:ext>
            </a:extLst>
          </p:cNvPr>
          <p:cNvGrpSpPr/>
          <p:nvPr/>
        </p:nvGrpSpPr>
        <p:grpSpPr>
          <a:xfrm>
            <a:off x="2461162" y="2573659"/>
            <a:ext cx="1747506" cy="2008628"/>
            <a:chOff x="1673549" y="1047335"/>
            <a:chExt cx="1747506" cy="2008628"/>
          </a:xfrm>
          <a:solidFill>
            <a:srgbClr val="00B050"/>
          </a:solidFill>
        </p:grpSpPr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9144D2FA-5810-4558-A4E9-1EF7EBC2AC78}"/>
                </a:ext>
              </a:extLst>
            </p:cNvPr>
            <p:cNvGrpSpPr/>
            <p:nvPr/>
          </p:nvGrpSpPr>
          <p:grpSpPr>
            <a:xfrm>
              <a:off x="1673549" y="1047335"/>
              <a:ext cx="1747506" cy="2008628"/>
              <a:chOff x="1750060" y="95"/>
              <a:chExt cx="1747506" cy="2008628"/>
            </a:xfrm>
            <a:grpFill/>
          </p:grpSpPr>
          <p:sp>
            <p:nvSpPr>
              <p:cNvPr id="44" name="Hexágono 43">
                <a:extLst>
                  <a:ext uri="{FF2B5EF4-FFF2-40B4-BE49-F238E27FC236}">
                    <a16:creationId xmlns:a16="http://schemas.microsoft.com/office/drawing/2014/main" id="{9D68E82D-D42A-4AF6-9673-3FA9018D50DD}"/>
                  </a:ext>
                </a:extLst>
              </p:cNvPr>
              <p:cNvSpPr/>
              <p:nvPr/>
            </p:nvSpPr>
            <p:spPr>
              <a:xfrm rot="5400000">
                <a:off x="1619499" y="130656"/>
                <a:ext cx="2008628" cy="1747506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5" name="Hexágono 6">
                <a:extLst>
                  <a:ext uri="{FF2B5EF4-FFF2-40B4-BE49-F238E27FC236}">
                    <a16:creationId xmlns:a16="http://schemas.microsoft.com/office/drawing/2014/main" id="{24C5C907-6B11-4A4D-9981-7798EFB17F72}"/>
                  </a:ext>
                </a:extLst>
              </p:cNvPr>
              <p:cNvSpPr txBox="1"/>
              <p:nvPr/>
            </p:nvSpPr>
            <p:spPr>
              <a:xfrm>
                <a:off x="2022380" y="313106"/>
                <a:ext cx="1202866" cy="138260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pt-BR" sz="3600" kern="1200"/>
              </a:p>
            </p:txBody>
          </p: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89CA2A43-ECEA-4785-9907-7471510C0B4E}"/>
                </a:ext>
              </a:extLst>
            </p:cNvPr>
            <p:cNvSpPr txBox="1"/>
            <p:nvPr/>
          </p:nvSpPr>
          <p:spPr>
            <a:xfrm>
              <a:off x="1739809" y="1727348"/>
              <a:ext cx="161498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/>
                  </a:solidFill>
                </a:rPr>
                <a:t>7. Comprometer as pessoas</a:t>
              </a:r>
            </a:p>
          </p:txBody>
        </p:sp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83FA004-8573-4DB0-A4A3-199445E8AD23}"/>
              </a:ext>
            </a:extLst>
          </p:cNvPr>
          <p:cNvSpPr txBox="1"/>
          <p:nvPr/>
        </p:nvSpPr>
        <p:spPr>
          <a:xfrm>
            <a:off x="7761817" y="2521059"/>
            <a:ext cx="3228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7 VIRTUDES DE UM MODELO DE GESTÃO ORIENTADO POR RESULTADOS</a:t>
            </a:r>
          </a:p>
        </p:txBody>
      </p:sp>
    </p:spTree>
    <p:extLst>
      <p:ext uri="{BB962C8B-B14F-4D97-AF65-F5344CB8AC3E}">
        <p14:creationId xmlns:p14="http://schemas.microsoft.com/office/powerpoint/2010/main" val="58406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77" y="5981571"/>
            <a:ext cx="5707046" cy="7841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AB2AFF0-9055-4B47-B916-A33DE29A6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6" name="Imagem 5" descr="Uma imagem contendo captura de tela&#10;&#10;Descrição gerada com alta confiança">
            <a:extLst>
              <a:ext uri="{FF2B5EF4-FFF2-40B4-BE49-F238E27FC236}">
                <a16:creationId xmlns:a16="http://schemas.microsoft.com/office/drawing/2014/main" id="{71B9E204-6522-41C7-A963-20FCA8893E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8" b="37418"/>
          <a:stretch/>
        </p:blipFill>
        <p:spPr>
          <a:xfrm>
            <a:off x="0" y="3433859"/>
            <a:ext cx="12192000" cy="249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3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E324231-7ADA-4DE6-94D1-2CCAC646B4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5" b="39456"/>
          <a:stretch/>
        </p:blipFill>
        <p:spPr>
          <a:xfrm>
            <a:off x="0" y="1955262"/>
            <a:ext cx="12192000" cy="23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4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413D100-1C20-4EEB-96DC-E8ABCBDB5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2" b="37215"/>
          <a:stretch/>
        </p:blipFill>
        <p:spPr>
          <a:xfrm>
            <a:off x="0" y="1557867"/>
            <a:ext cx="12192000" cy="27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8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77" y="5981571"/>
            <a:ext cx="5707046" cy="784150"/>
          </a:xfrm>
          <a:prstGeom prst="rect">
            <a:avLst/>
          </a:prstGeom>
        </p:spPr>
      </p:pic>
      <p:pic>
        <p:nvPicPr>
          <p:cNvPr id="4" name="Imagem 3" descr="Uma imagem contendo captura de tela&#10;&#10;Descrição gerada com alta confiança">
            <a:extLst>
              <a:ext uri="{FF2B5EF4-FFF2-40B4-BE49-F238E27FC236}">
                <a16:creationId xmlns:a16="http://schemas.microsoft.com/office/drawing/2014/main" id="{738E98FD-A7DC-4C21-8626-D307DC920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2" b="13585"/>
          <a:stretch/>
        </p:blipFill>
        <p:spPr>
          <a:xfrm>
            <a:off x="0" y="615461"/>
            <a:ext cx="12192000" cy="43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6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7" y="6335227"/>
            <a:ext cx="3734056" cy="513061"/>
          </a:xfrm>
          <a:prstGeom prst="rect">
            <a:avLst/>
          </a:prstGeom>
        </p:spPr>
      </p:pic>
      <p:pic>
        <p:nvPicPr>
          <p:cNvPr id="3" name="Imagem 2" descr="Uma imagem contendo animal&#10;&#10;Descrição gerada com alta confiança">
            <a:extLst>
              <a:ext uri="{FF2B5EF4-FFF2-40B4-BE49-F238E27FC236}">
                <a16:creationId xmlns:a16="http://schemas.microsoft.com/office/drawing/2014/main" id="{E1B159E6-36B7-4319-A0AE-0CEDA6CC1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36154" r="80" b="53761"/>
          <a:stretch/>
        </p:blipFill>
        <p:spPr>
          <a:xfrm>
            <a:off x="-9723" y="8457"/>
            <a:ext cx="12192000" cy="674470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58B383E-4B20-4B8B-8AE4-40130A5CF6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492831"/>
              </p:ext>
            </p:extLst>
          </p:nvPr>
        </p:nvGraphicFramePr>
        <p:xfrm>
          <a:off x="162013" y="793001"/>
          <a:ext cx="9710120" cy="554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1DACD596-3892-42D3-9819-2E858EC0936E}"/>
              </a:ext>
            </a:extLst>
          </p:cNvPr>
          <p:cNvSpPr txBox="1"/>
          <p:nvPr/>
        </p:nvSpPr>
        <p:spPr>
          <a:xfrm>
            <a:off x="9939150" y="1684867"/>
            <a:ext cx="2243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CRESCIMENTO ECONÔMICO DE PAÍSES SELECIONADOS</a:t>
            </a:r>
          </a:p>
        </p:txBody>
      </p:sp>
    </p:spTree>
    <p:extLst>
      <p:ext uri="{BB962C8B-B14F-4D97-AF65-F5344CB8AC3E}">
        <p14:creationId xmlns:p14="http://schemas.microsoft.com/office/powerpoint/2010/main" val="30096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77" y="5981571"/>
            <a:ext cx="5707046" cy="7841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14F2DC9-AF92-48D7-A7ED-794875EC6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0" b="48619"/>
          <a:stretch/>
        </p:blipFill>
        <p:spPr>
          <a:xfrm>
            <a:off x="0" y="14455"/>
            <a:ext cx="12192000" cy="135714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0FB8C4C-3CD3-4DE8-9738-3662E3362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54" y="1527246"/>
            <a:ext cx="6793767" cy="411390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037595-C5EE-4DBB-9FCB-27BC6BC1FB63}"/>
              </a:ext>
            </a:extLst>
          </p:cNvPr>
          <p:cNvSpPr txBox="1"/>
          <p:nvPr/>
        </p:nvSpPr>
        <p:spPr>
          <a:xfrm>
            <a:off x="7645940" y="1974715"/>
            <a:ext cx="3485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GASTOS NA FUNÇÃO EDUCAÇÃO E CIÊNCIA E TECNOLOGIA NO GOVERNO FEDERAL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F167F43-9514-405B-A2D6-509BE324EEF5}"/>
              </a:ext>
            </a:extLst>
          </p:cNvPr>
          <p:cNvSpPr txBox="1"/>
          <p:nvPr/>
        </p:nvSpPr>
        <p:spPr>
          <a:xfrm>
            <a:off x="7645940" y="3238466"/>
            <a:ext cx="348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CRESCIMENTO ACUMULADO</a:t>
            </a:r>
          </a:p>
          <a:p>
            <a:pPr algn="ctr"/>
            <a:r>
              <a:rPr lang="pt-BR" dirty="0"/>
              <a:t>41,68%</a:t>
            </a: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9D0B5BE0-DFD6-4991-889C-3862E79CD221}"/>
              </a:ext>
            </a:extLst>
          </p:cNvPr>
          <p:cNvSpPr/>
          <p:nvPr/>
        </p:nvSpPr>
        <p:spPr>
          <a:xfrm rot="10800000">
            <a:off x="7224538" y="3072356"/>
            <a:ext cx="549439" cy="10812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5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84" y="6229949"/>
            <a:ext cx="4570954" cy="6280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638D65-627A-429A-B762-0B3FA032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7" b="47746"/>
          <a:stretch/>
        </p:blipFill>
        <p:spPr>
          <a:xfrm>
            <a:off x="0" y="0"/>
            <a:ext cx="12192000" cy="126459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1B1A683-A727-4848-AFA1-D12504532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83" t="30741" r="21667" b="20247"/>
          <a:stretch/>
        </p:blipFill>
        <p:spPr>
          <a:xfrm>
            <a:off x="844062" y="1264597"/>
            <a:ext cx="10309731" cy="505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77" y="5981571"/>
            <a:ext cx="5707046" cy="7841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638D65-627A-429A-B762-0B3FA032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7" b="47746"/>
          <a:stretch/>
        </p:blipFill>
        <p:spPr>
          <a:xfrm>
            <a:off x="0" y="0"/>
            <a:ext cx="12192000" cy="126459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A2B75DF-9AA3-4B8C-A835-3C7A8BA5A67E}"/>
              </a:ext>
            </a:extLst>
          </p:cNvPr>
          <p:cNvSpPr txBox="1"/>
          <p:nvPr/>
        </p:nvSpPr>
        <p:spPr>
          <a:xfrm>
            <a:off x="7645940" y="1974715"/>
            <a:ext cx="3485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GASTOS NA FUNÇÃO EDUCAÇÃO E CIÊNCIA E TECNOLOGIA NO GOVERNO ESTADUAL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B8D6422-5130-43C3-A5E6-739FE9EEFFB8}"/>
              </a:ext>
            </a:extLst>
          </p:cNvPr>
          <p:cNvSpPr txBox="1"/>
          <p:nvPr/>
        </p:nvSpPr>
        <p:spPr>
          <a:xfrm>
            <a:off x="7733862" y="3493441"/>
            <a:ext cx="348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CRESCIMENTO ACUMULADO</a:t>
            </a:r>
          </a:p>
          <a:p>
            <a:pPr algn="ctr"/>
            <a:r>
              <a:rPr lang="pt-BR" dirty="0"/>
              <a:t>31,80%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91A0E31D-7649-4638-819D-D2D03DAAC8C4}"/>
              </a:ext>
            </a:extLst>
          </p:cNvPr>
          <p:cNvSpPr/>
          <p:nvPr/>
        </p:nvSpPr>
        <p:spPr>
          <a:xfrm rot="10800000">
            <a:off x="7628981" y="3239411"/>
            <a:ext cx="549439" cy="10812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3C32471-DDBF-4629-9367-27D41CA8D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11" y="1452539"/>
            <a:ext cx="7345646" cy="444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6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84E0A5-ED43-4A69-9370-4FA12645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9" y="6261011"/>
            <a:ext cx="4452102" cy="611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A81E45-AF3A-4406-8A9D-A3D5D6CE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5" b="50800"/>
          <a:stretch/>
        </p:blipFill>
        <p:spPr>
          <a:xfrm>
            <a:off x="0" y="9718"/>
            <a:ext cx="12192000" cy="88521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9A7AA6C-3E6C-46CE-82FD-25201AE6E0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75" t="31916" r="33697" b="23403"/>
          <a:stretch/>
        </p:blipFill>
        <p:spPr>
          <a:xfrm>
            <a:off x="2196060" y="963030"/>
            <a:ext cx="7463507" cy="541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86</Words>
  <Application>Microsoft Office PowerPoint</Application>
  <PresentationFormat>Widescreen</PresentationFormat>
  <Paragraphs>15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Costa</dc:creator>
  <cp:lastModifiedBy>Paulo Ronchi</cp:lastModifiedBy>
  <cp:revision>36</cp:revision>
  <dcterms:created xsi:type="dcterms:W3CDTF">2018-06-05T18:32:51Z</dcterms:created>
  <dcterms:modified xsi:type="dcterms:W3CDTF">2018-06-19T15:04:59Z</dcterms:modified>
</cp:coreProperties>
</file>